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31"/>
  </p:notesMasterIdLst>
  <p:sldIdLst>
    <p:sldId id="256" r:id="rId2"/>
    <p:sldId id="257" r:id="rId3"/>
    <p:sldId id="258" r:id="rId4"/>
    <p:sldId id="259" r:id="rId5"/>
    <p:sldId id="260" r:id="rId6"/>
    <p:sldId id="261" r:id="rId7"/>
    <p:sldId id="262" r:id="rId8"/>
    <p:sldId id="279" r:id="rId9"/>
    <p:sldId id="263" r:id="rId10"/>
    <p:sldId id="280" r:id="rId11"/>
    <p:sldId id="281" r:id="rId12"/>
    <p:sldId id="265" r:id="rId13"/>
    <p:sldId id="266" r:id="rId14"/>
    <p:sldId id="267" r:id="rId15"/>
    <p:sldId id="268" r:id="rId16"/>
    <p:sldId id="269" r:id="rId17"/>
    <p:sldId id="270" r:id="rId18"/>
    <p:sldId id="283" r:id="rId19"/>
    <p:sldId id="272" r:id="rId20"/>
    <p:sldId id="282" r:id="rId21"/>
    <p:sldId id="273" r:id="rId22"/>
    <p:sldId id="274" r:id="rId23"/>
    <p:sldId id="284" r:id="rId24"/>
    <p:sldId id="275" r:id="rId25"/>
    <p:sldId id="285" r:id="rId26"/>
    <p:sldId id="276" r:id="rId27"/>
    <p:sldId id="277" r:id="rId28"/>
    <p:sldId id="278" r:id="rId29"/>
    <p:sldId id="286" r:id="rId30"/>
  </p:sldIdLst>
  <p:sldSz cx="12192000" cy="6858000"/>
  <p:notesSz cx="6858000" cy="9144000"/>
  <p:embeddedFontLst>
    <p:embeddedFont>
      <p:font typeface="Calibri" panose="020F0502020204030204" pitchFamily="34" charset="0"/>
      <p:regular r:id="rId32"/>
      <p:bold r:id="rId33"/>
      <p:italic r:id="rId34"/>
      <p:boldItalic r:id="rId35"/>
    </p:embeddedFont>
    <p:embeddedFont>
      <p:font typeface="Century Schoolbook" panose="02040604050505020304" pitchFamily="18" charset="0"/>
      <p:regular r:id="rId36"/>
      <p:bold r:id="rId37"/>
      <p:italic r:id="rId38"/>
      <p:boldItalic r:id="rId39"/>
    </p:embeddedFont>
    <p:embeddedFont>
      <p:font typeface="Roboto" panose="02000000000000000000" pitchFamily="2" charset="0"/>
      <p:regular r:id="rId40"/>
      <p:bold r:id="rId41"/>
      <p:italic r:id="rId42"/>
      <p:boldItalic r:id="rId4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44" roundtripDataSignature="AMtx7mimI55s2lfs0IiiSeb0tJHfdOhZN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2" d="100"/>
          <a:sy n="82" d="100"/>
        </p:scale>
        <p:origin x="691"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8.fntdata"/><Relationship Id="rId21" Type="http://schemas.openxmlformats.org/officeDocument/2006/relationships/slide" Target="slides/slide20.xml"/><Relationship Id="rId34" Type="http://schemas.openxmlformats.org/officeDocument/2006/relationships/font" Target="fonts/font3.fntdata"/><Relationship Id="rId42" Type="http://schemas.openxmlformats.org/officeDocument/2006/relationships/font" Target="fonts/font11.fntdata"/><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font" Target="fonts/font9.fntdata"/><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4" Type="http://customschemas.google.com/relationships/presentationmetadata" Target="meta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4.fntdata"/><Relationship Id="rId43" Type="http://schemas.openxmlformats.org/officeDocument/2006/relationships/font" Target="fonts/font12.fntdata"/><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openxmlformats.org/officeDocument/2006/relationships/font" Target="fonts/font7.fntdata"/><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font" Target="fonts/font1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IN"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1" name="Google Shape;91;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1" name="Google Shape;151;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631239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1" name="Google Shape;151;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3717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0" name="Google Shape;160;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8" name="Google Shape;168;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8" name="Google Shape;178;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5" name="Google Shape;185;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1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2" name="Google Shape;192;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p1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9" name="Google Shape;199;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p1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5" name="Google Shape;215;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187769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p1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5" name="Google Shape;215;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9" name="Google Shape;9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p1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5" name="Google Shape;215;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5472824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p1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3" name="Google Shape;223;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p1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0" name="Google Shape;230;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p1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0" name="Google Shape;230;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478040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p2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6" name="Google Shape;236;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p2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6" name="Google Shape;236;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3891869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p2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3" name="Google Shape;243;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p2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9" name="Google Shape;249;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p2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9" name="Google Shape;259;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6" name="Google Shape;106;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3" name="Google Shape;113;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9" name="Google Shape;119;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8" name="Google Shape;128;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4" name="Google Shape;134;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4" name="Google Shape;134;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406264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2" name="Google Shape;142;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spTree>
      <p:nvGrpSpPr>
        <p:cNvPr id="1" name="Shape 16"/>
        <p:cNvGrpSpPr/>
        <p:nvPr/>
      </p:nvGrpSpPr>
      <p:grpSpPr>
        <a:xfrm>
          <a:off x="0" y="0"/>
          <a:ext cx="0" cy="0"/>
          <a:chOff x="0" y="0"/>
          <a:chExt cx="0" cy="0"/>
        </a:xfrm>
      </p:grpSpPr>
      <p:sp>
        <p:nvSpPr>
          <p:cNvPr id="17" name="Google Shape;17;p25"/>
          <p:cNvSpPr/>
          <p:nvPr/>
        </p:nvSpPr>
        <p:spPr>
          <a:xfrm>
            <a:off x="11292840" y="0"/>
            <a:ext cx="914400" cy="6858000"/>
          </a:xfrm>
          <a:prstGeom prst="rect">
            <a:avLst/>
          </a:pr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5"/>
          <p:cNvSpPr txBox="1">
            <a:spLocks noGrp="1"/>
          </p:cNvSpPr>
          <p:nvPr>
            <p:ph type="ctrTitle"/>
          </p:nvPr>
        </p:nvSpPr>
        <p:spPr>
          <a:xfrm>
            <a:off x="1261872" y="758952"/>
            <a:ext cx="9418320" cy="4041648"/>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chemeClr val="lt1"/>
              </a:buClr>
              <a:buSzPts val="7200"/>
              <a:buFont typeface="Century Schoolbook"/>
              <a:buNone/>
              <a:defRPr sz="72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 name="Google Shape;19;p25"/>
          <p:cNvSpPr txBox="1">
            <a:spLocks noGrp="1"/>
          </p:cNvSpPr>
          <p:nvPr>
            <p:ph type="subTitle" idx="1"/>
          </p:nvPr>
        </p:nvSpPr>
        <p:spPr>
          <a:xfrm>
            <a:off x="1261872" y="4800600"/>
            <a:ext cx="9418320" cy="1691640"/>
          </a:xfrm>
          <a:prstGeom prst="rect">
            <a:avLst/>
          </a:prstGeom>
          <a:noFill/>
          <a:ln>
            <a:noFill/>
          </a:ln>
        </p:spPr>
        <p:txBody>
          <a:bodyPr spcFirstLastPara="1" wrap="square" lIns="91425" tIns="45700" rIns="91425" bIns="45700" anchor="t" anchorCtr="0">
            <a:normAutofit/>
          </a:bodyPr>
          <a:lstStyle>
            <a:lvl1pPr lvl="0" algn="l">
              <a:lnSpc>
                <a:spcPct val="95000"/>
              </a:lnSpc>
              <a:spcBef>
                <a:spcPts val="1400"/>
              </a:spcBef>
              <a:spcAft>
                <a:spcPts val="0"/>
              </a:spcAft>
              <a:buSzPts val="1760"/>
              <a:buNone/>
              <a:defRPr sz="2200">
                <a:solidFill>
                  <a:srgbClr val="A5A5A5"/>
                </a:solidFill>
              </a:defRPr>
            </a:lvl1pPr>
            <a:lvl2pPr lvl="1" algn="ctr">
              <a:lnSpc>
                <a:spcPct val="90000"/>
              </a:lnSpc>
              <a:spcBef>
                <a:spcPts val="300"/>
              </a:spcBef>
              <a:spcAft>
                <a:spcPts val="0"/>
              </a:spcAft>
              <a:buSzPts val="2200"/>
              <a:buNone/>
              <a:defRPr sz="2200"/>
            </a:lvl2pPr>
            <a:lvl3pPr lvl="2" algn="ctr">
              <a:lnSpc>
                <a:spcPct val="90000"/>
              </a:lnSpc>
              <a:spcBef>
                <a:spcPts val="300"/>
              </a:spcBef>
              <a:spcAft>
                <a:spcPts val="0"/>
              </a:spcAft>
              <a:buSzPts val="2200"/>
              <a:buNone/>
              <a:defRPr sz="2200"/>
            </a:lvl3pPr>
            <a:lvl4pPr lvl="3" algn="ctr">
              <a:lnSpc>
                <a:spcPct val="90000"/>
              </a:lnSpc>
              <a:spcBef>
                <a:spcPts val="300"/>
              </a:spcBef>
              <a:spcAft>
                <a:spcPts val="0"/>
              </a:spcAft>
              <a:buSzPts val="2000"/>
              <a:buNone/>
              <a:defRPr sz="2000"/>
            </a:lvl4pPr>
            <a:lvl5pPr lvl="4" algn="ctr">
              <a:lnSpc>
                <a:spcPct val="90000"/>
              </a:lnSpc>
              <a:spcBef>
                <a:spcPts val="300"/>
              </a:spcBef>
              <a:spcAft>
                <a:spcPts val="0"/>
              </a:spcAft>
              <a:buSzPts val="2000"/>
              <a:buNone/>
              <a:defRPr sz="2000"/>
            </a:lvl5pPr>
            <a:lvl6pPr lvl="5" algn="ctr">
              <a:lnSpc>
                <a:spcPct val="90000"/>
              </a:lnSpc>
              <a:spcBef>
                <a:spcPts val="300"/>
              </a:spcBef>
              <a:spcAft>
                <a:spcPts val="0"/>
              </a:spcAft>
              <a:buSzPts val="2000"/>
              <a:buNone/>
              <a:defRPr sz="2000"/>
            </a:lvl6pPr>
            <a:lvl7pPr lvl="6" algn="ctr">
              <a:lnSpc>
                <a:spcPct val="90000"/>
              </a:lnSpc>
              <a:spcBef>
                <a:spcPts val="300"/>
              </a:spcBef>
              <a:spcAft>
                <a:spcPts val="0"/>
              </a:spcAft>
              <a:buSzPts val="2000"/>
              <a:buNone/>
              <a:defRPr sz="2000"/>
            </a:lvl7pPr>
            <a:lvl8pPr lvl="7" algn="ctr">
              <a:lnSpc>
                <a:spcPct val="90000"/>
              </a:lnSpc>
              <a:spcBef>
                <a:spcPts val="300"/>
              </a:spcBef>
              <a:spcAft>
                <a:spcPts val="0"/>
              </a:spcAft>
              <a:buSzPts val="2000"/>
              <a:buNone/>
              <a:defRPr sz="2000"/>
            </a:lvl8pPr>
            <a:lvl9pPr lvl="8" algn="ctr">
              <a:lnSpc>
                <a:spcPct val="90000"/>
              </a:lnSpc>
              <a:spcBef>
                <a:spcPts val="300"/>
              </a:spcBef>
              <a:spcAft>
                <a:spcPts val="300"/>
              </a:spcAft>
              <a:buSzPts val="2000"/>
              <a:buNone/>
              <a:defRPr sz="2000"/>
            </a:lvl9pPr>
          </a:lstStyle>
          <a:p>
            <a:endParaRPr/>
          </a:p>
        </p:txBody>
      </p:sp>
      <p:sp>
        <p:nvSpPr>
          <p:cNvPr id="20" name="Google Shape;20;p25"/>
          <p:cNvSpPr txBox="1">
            <a:spLocks noGrp="1"/>
          </p:cNvSpPr>
          <p:nvPr>
            <p:ph type="dt" idx="10"/>
          </p:nvPr>
        </p:nvSpPr>
        <p:spPr>
          <a:xfrm rot="-5400000">
            <a:off x="10797542" y="998537"/>
            <a:ext cx="190499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solidFill>
                  <a:srgbClr val="7F7F7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25"/>
          <p:cNvSpPr txBox="1">
            <a:spLocks noGrp="1"/>
          </p:cNvSpPr>
          <p:nvPr>
            <p:ph type="ftr" idx="11"/>
          </p:nvPr>
        </p:nvSpPr>
        <p:spPr>
          <a:xfrm rot="-5400000">
            <a:off x="9959341" y="4046537"/>
            <a:ext cx="3581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rgbClr val="A5A5A5"/>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25"/>
          <p:cNvSpPr txBox="1">
            <a:spLocks noGrp="1"/>
          </p:cNvSpPr>
          <p:nvPr>
            <p:ph type="sldNum" idx="12"/>
          </p:nvPr>
        </p:nvSpPr>
        <p:spPr>
          <a:xfrm>
            <a:off x="11292840" y="6172200"/>
            <a:ext cx="914400" cy="593725"/>
          </a:xfrm>
          <a:prstGeom prst="rect">
            <a:avLst/>
          </a:prstGeom>
          <a:noFill/>
          <a:ln>
            <a:noFill/>
          </a:ln>
        </p:spPr>
        <p:txBody>
          <a:bodyPr spcFirstLastPara="1" wrap="square" lIns="45700" tIns="45700" rIns="45700" bIns="45700" anchor="ctr" anchorCtr="0">
            <a:normAutofit/>
          </a:bodyPr>
          <a:lstStyle>
            <a:lvl1pPr marL="0" lvl="0" indent="0" algn="ctr">
              <a:spcBef>
                <a:spcPts val="0"/>
              </a:spcBef>
              <a:buNone/>
              <a:defRPr sz="3600" b="0" i="0" u="none" strike="noStrike" cap="none">
                <a:solidFill>
                  <a:srgbClr val="777777"/>
                </a:solidFill>
                <a:latin typeface="Century Schoolbook"/>
                <a:ea typeface="Century Schoolbook"/>
                <a:cs typeface="Century Schoolbook"/>
                <a:sym typeface="Century Schoolbook"/>
              </a:defRPr>
            </a:lvl1pPr>
            <a:lvl2pPr marL="0" lvl="1" indent="0" algn="ctr">
              <a:spcBef>
                <a:spcPts val="0"/>
              </a:spcBef>
              <a:buNone/>
              <a:defRPr sz="3600" b="0" i="0" u="none" strike="noStrike" cap="none">
                <a:solidFill>
                  <a:srgbClr val="777777"/>
                </a:solidFill>
                <a:latin typeface="Century Schoolbook"/>
                <a:ea typeface="Century Schoolbook"/>
                <a:cs typeface="Century Schoolbook"/>
                <a:sym typeface="Century Schoolbook"/>
              </a:defRPr>
            </a:lvl2pPr>
            <a:lvl3pPr marL="0" lvl="2" indent="0" algn="ctr">
              <a:spcBef>
                <a:spcPts val="0"/>
              </a:spcBef>
              <a:buNone/>
              <a:defRPr sz="3600" b="0" i="0" u="none" strike="noStrike" cap="none">
                <a:solidFill>
                  <a:srgbClr val="777777"/>
                </a:solidFill>
                <a:latin typeface="Century Schoolbook"/>
                <a:ea typeface="Century Schoolbook"/>
                <a:cs typeface="Century Schoolbook"/>
                <a:sym typeface="Century Schoolbook"/>
              </a:defRPr>
            </a:lvl3pPr>
            <a:lvl4pPr marL="0" lvl="3" indent="0" algn="ctr">
              <a:spcBef>
                <a:spcPts val="0"/>
              </a:spcBef>
              <a:buNone/>
              <a:defRPr sz="3600" b="0" i="0" u="none" strike="noStrike" cap="none">
                <a:solidFill>
                  <a:srgbClr val="777777"/>
                </a:solidFill>
                <a:latin typeface="Century Schoolbook"/>
                <a:ea typeface="Century Schoolbook"/>
                <a:cs typeface="Century Schoolbook"/>
                <a:sym typeface="Century Schoolbook"/>
              </a:defRPr>
            </a:lvl4pPr>
            <a:lvl5pPr marL="0" lvl="4" indent="0" algn="ctr">
              <a:spcBef>
                <a:spcPts val="0"/>
              </a:spcBef>
              <a:buNone/>
              <a:defRPr sz="3600" b="0" i="0" u="none" strike="noStrike" cap="none">
                <a:solidFill>
                  <a:srgbClr val="777777"/>
                </a:solidFill>
                <a:latin typeface="Century Schoolbook"/>
                <a:ea typeface="Century Schoolbook"/>
                <a:cs typeface="Century Schoolbook"/>
                <a:sym typeface="Century Schoolbook"/>
              </a:defRPr>
            </a:lvl5pPr>
            <a:lvl6pPr marL="0" lvl="5" indent="0" algn="ctr">
              <a:spcBef>
                <a:spcPts val="0"/>
              </a:spcBef>
              <a:buNone/>
              <a:defRPr sz="3600" b="0" i="0" u="none" strike="noStrike" cap="none">
                <a:solidFill>
                  <a:srgbClr val="777777"/>
                </a:solidFill>
                <a:latin typeface="Century Schoolbook"/>
                <a:ea typeface="Century Schoolbook"/>
                <a:cs typeface="Century Schoolbook"/>
                <a:sym typeface="Century Schoolbook"/>
              </a:defRPr>
            </a:lvl6pPr>
            <a:lvl7pPr marL="0" lvl="6" indent="0" algn="ctr">
              <a:spcBef>
                <a:spcPts val="0"/>
              </a:spcBef>
              <a:buNone/>
              <a:defRPr sz="3600" b="0" i="0" u="none" strike="noStrike" cap="none">
                <a:solidFill>
                  <a:srgbClr val="777777"/>
                </a:solidFill>
                <a:latin typeface="Century Schoolbook"/>
                <a:ea typeface="Century Schoolbook"/>
                <a:cs typeface="Century Schoolbook"/>
                <a:sym typeface="Century Schoolbook"/>
              </a:defRPr>
            </a:lvl7pPr>
            <a:lvl8pPr marL="0" lvl="7" indent="0" algn="ctr">
              <a:spcBef>
                <a:spcPts val="0"/>
              </a:spcBef>
              <a:buNone/>
              <a:defRPr sz="3600" b="0" i="0" u="none" strike="noStrike" cap="none">
                <a:solidFill>
                  <a:srgbClr val="777777"/>
                </a:solidFill>
                <a:latin typeface="Century Schoolbook"/>
                <a:ea typeface="Century Schoolbook"/>
                <a:cs typeface="Century Schoolbook"/>
                <a:sym typeface="Century Schoolbook"/>
              </a:defRPr>
            </a:lvl8pPr>
            <a:lvl9pPr marL="0" lvl="8" indent="0" algn="ctr">
              <a:spcBef>
                <a:spcPts val="0"/>
              </a:spcBef>
              <a:buNone/>
              <a:defRPr sz="3600" b="0" i="0" u="none" strike="noStrike" cap="none">
                <a:solidFill>
                  <a:srgbClr val="777777"/>
                </a:solidFill>
                <a:latin typeface="Century Schoolbook"/>
                <a:ea typeface="Century Schoolbook"/>
                <a:cs typeface="Century Schoolbook"/>
                <a:sym typeface="Century Schoolbook"/>
              </a:defRPr>
            </a:lvl9pPr>
          </a:lstStyle>
          <a:p>
            <a:pPr marL="0" lvl="0" indent="0" algn="ctr" rtl="0">
              <a:spcBef>
                <a:spcPts val="0"/>
              </a:spcBef>
              <a:spcAft>
                <a:spcPts val="0"/>
              </a:spcAft>
              <a:buNone/>
            </a:pPr>
            <a:fld id="{00000000-1234-1234-1234-123412341234}" type="slidenum">
              <a:rPr lang="en-IN"/>
              <a:t>‹#›</a:t>
            </a:fld>
            <a:endParaRPr/>
          </a:p>
        </p:txBody>
      </p:sp>
      <p:sp>
        <p:nvSpPr>
          <p:cNvPr id="23" name="Google Shape;23;p25"/>
          <p:cNvSpPr/>
          <p:nvPr/>
        </p:nvSpPr>
        <p:spPr>
          <a:xfrm>
            <a:off x="0" y="0"/>
            <a:ext cx="457200" cy="6858000"/>
          </a:xfrm>
          <a:prstGeom prst="rect">
            <a:avLst/>
          </a:pr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7"/>
        <p:cNvGrpSpPr/>
        <p:nvPr/>
      </p:nvGrpSpPr>
      <p:grpSpPr>
        <a:xfrm>
          <a:off x="0" y="0"/>
          <a:ext cx="0" cy="0"/>
          <a:chOff x="0" y="0"/>
          <a:chExt cx="0" cy="0"/>
        </a:xfrm>
      </p:grpSpPr>
      <p:sp>
        <p:nvSpPr>
          <p:cNvPr id="78" name="Google Shape;78;p34"/>
          <p:cNvSpPr txBox="1">
            <a:spLocks noGrp="1"/>
          </p:cNvSpPr>
          <p:nvPr>
            <p:ph type="title"/>
          </p:nvPr>
        </p:nvSpPr>
        <p:spPr>
          <a:xfrm>
            <a:off x="1261872" y="365760"/>
            <a:ext cx="9692640" cy="1325562"/>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9" name="Google Shape;79;p34"/>
          <p:cNvSpPr txBox="1">
            <a:spLocks noGrp="1"/>
          </p:cNvSpPr>
          <p:nvPr>
            <p:ph type="body" idx="1"/>
          </p:nvPr>
        </p:nvSpPr>
        <p:spPr>
          <a:xfrm rot="5400000">
            <a:off x="3383884" y="-293211"/>
            <a:ext cx="4351337" cy="8595360"/>
          </a:xfrm>
          <a:prstGeom prst="rect">
            <a:avLst/>
          </a:prstGeom>
          <a:noFill/>
          <a:ln>
            <a:noFill/>
          </a:ln>
        </p:spPr>
        <p:txBody>
          <a:bodyPr spcFirstLastPara="1" wrap="square" lIns="91425" tIns="45700" rIns="91425" bIns="45700" anchor="t" anchorCtr="0">
            <a:normAutofit/>
          </a:bodyPr>
          <a:lstStyle>
            <a:lvl1pPr marL="457200" lvl="0" indent="-320040" algn="l">
              <a:lnSpc>
                <a:spcPct val="95000"/>
              </a:lnSpc>
              <a:spcBef>
                <a:spcPts val="1400"/>
              </a:spcBef>
              <a:spcAft>
                <a:spcPts val="0"/>
              </a:spcAft>
              <a:buSzPts val="1440"/>
              <a:buChar char="•"/>
              <a:defRPr/>
            </a:lvl1pPr>
            <a:lvl2pPr marL="914400" lvl="1" indent="-342900" algn="l">
              <a:lnSpc>
                <a:spcPct val="90000"/>
              </a:lnSpc>
              <a:spcBef>
                <a:spcPts val="300"/>
              </a:spcBef>
              <a:spcAft>
                <a:spcPts val="0"/>
              </a:spcAft>
              <a:buSzPts val="1800"/>
              <a:buChar char="●"/>
              <a:defRPr/>
            </a:lvl2pPr>
            <a:lvl3pPr marL="1371600" lvl="2" indent="-342900" algn="l">
              <a:lnSpc>
                <a:spcPct val="90000"/>
              </a:lnSpc>
              <a:spcBef>
                <a:spcPts val="300"/>
              </a:spcBef>
              <a:spcAft>
                <a:spcPts val="0"/>
              </a:spcAft>
              <a:buSzPts val="1800"/>
              <a:buChar char="●"/>
              <a:defRPr/>
            </a:lvl3pPr>
            <a:lvl4pPr marL="1828800" lvl="3" indent="-342900" algn="l">
              <a:lnSpc>
                <a:spcPct val="90000"/>
              </a:lnSpc>
              <a:spcBef>
                <a:spcPts val="300"/>
              </a:spcBef>
              <a:spcAft>
                <a:spcPts val="0"/>
              </a:spcAft>
              <a:buSzPts val="18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300"/>
              </a:spcBef>
              <a:spcAft>
                <a:spcPts val="0"/>
              </a:spcAft>
              <a:buSzPts val="1800"/>
              <a:buChar char="●"/>
              <a:defRPr/>
            </a:lvl6pPr>
            <a:lvl7pPr marL="3200400" lvl="6" indent="-342900" algn="l">
              <a:lnSpc>
                <a:spcPct val="90000"/>
              </a:lnSpc>
              <a:spcBef>
                <a:spcPts val="300"/>
              </a:spcBef>
              <a:spcAft>
                <a:spcPts val="0"/>
              </a:spcAft>
              <a:buSzPts val="1800"/>
              <a:buChar char="●"/>
              <a:defRPr/>
            </a:lvl7pPr>
            <a:lvl8pPr marL="3657600" lvl="7" indent="-342900" algn="l">
              <a:lnSpc>
                <a:spcPct val="90000"/>
              </a:lnSpc>
              <a:spcBef>
                <a:spcPts val="300"/>
              </a:spcBef>
              <a:spcAft>
                <a:spcPts val="0"/>
              </a:spcAft>
              <a:buSzPts val="1800"/>
              <a:buChar char="●"/>
              <a:defRPr/>
            </a:lvl8pPr>
            <a:lvl9pPr marL="4114800" lvl="8" indent="-342900" algn="l">
              <a:lnSpc>
                <a:spcPct val="90000"/>
              </a:lnSpc>
              <a:spcBef>
                <a:spcPts val="300"/>
              </a:spcBef>
              <a:spcAft>
                <a:spcPts val="300"/>
              </a:spcAft>
              <a:buSzPts val="1800"/>
              <a:buChar char="●"/>
              <a:defRPr/>
            </a:lvl9pPr>
          </a:lstStyle>
          <a:p>
            <a:endParaRPr/>
          </a:p>
        </p:txBody>
      </p:sp>
      <p:sp>
        <p:nvSpPr>
          <p:cNvPr id="80" name="Google Shape;80;p34"/>
          <p:cNvSpPr txBox="1">
            <a:spLocks noGrp="1"/>
          </p:cNvSpPr>
          <p:nvPr>
            <p:ph type="dt" idx="10"/>
          </p:nvPr>
        </p:nvSpPr>
        <p:spPr>
          <a:xfrm rot="-5400000">
            <a:off x="10797542" y="998537"/>
            <a:ext cx="190499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1" name="Google Shape;81;p34"/>
          <p:cNvSpPr txBox="1">
            <a:spLocks noGrp="1"/>
          </p:cNvSpPr>
          <p:nvPr>
            <p:ph type="ftr" idx="11"/>
          </p:nvPr>
        </p:nvSpPr>
        <p:spPr>
          <a:xfrm rot="-5400000">
            <a:off x="9959341" y="4046537"/>
            <a:ext cx="3581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34"/>
          <p:cNvSpPr txBox="1">
            <a:spLocks noGrp="1"/>
          </p:cNvSpPr>
          <p:nvPr>
            <p:ph type="sldNum" idx="12"/>
          </p:nvPr>
        </p:nvSpPr>
        <p:spPr>
          <a:xfrm>
            <a:off x="11292840" y="6172200"/>
            <a:ext cx="914400" cy="593725"/>
          </a:xfrm>
          <a:prstGeom prst="rect">
            <a:avLst/>
          </a:prstGeom>
          <a:noFill/>
          <a:ln>
            <a:noFill/>
          </a:ln>
        </p:spPr>
        <p:txBody>
          <a:bodyPr spcFirstLastPara="1" wrap="square" lIns="45700" tIns="45700" rIns="45700" bIns="45700" anchor="ctr" anchorCtr="0">
            <a:norm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3"/>
        <p:cNvGrpSpPr/>
        <p:nvPr/>
      </p:nvGrpSpPr>
      <p:grpSpPr>
        <a:xfrm>
          <a:off x="0" y="0"/>
          <a:ext cx="0" cy="0"/>
          <a:chOff x="0" y="0"/>
          <a:chExt cx="0" cy="0"/>
        </a:xfrm>
      </p:grpSpPr>
      <p:sp>
        <p:nvSpPr>
          <p:cNvPr id="84" name="Google Shape;84;p35"/>
          <p:cNvSpPr txBox="1">
            <a:spLocks noGrp="1"/>
          </p:cNvSpPr>
          <p:nvPr>
            <p:ph type="title"/>
          </p:nvPr>
        </p:nvSpPr>
        <p:spPr>
          <a:xfrm rot="5400000">
            <a:off x="6938169" y="2091531"/>
            <a:ext cx="5897562" cy="24765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5" name="Google Shape;85;p35"/>
          <p:cNvSpPr txBox="1">
            <a:spLocks noGrp="1"/>
          </p:cNvSpPr>
          <p:nvPr>
            <p:ph type="body" idx="1"/>
          </p:nvPr>
        </p:nvSpPr>
        <p:spPr>
          <a:xfrm rot="5400000">
            <a:off x="1680369" y="-537369"/>
            <a:ext cx="5897562" cy="7734300"/>
          </a:xfrm>
          <a:prstGeom prst="rect">
            <a:avLst/>
          </a:prstGeom>
          <a:noFill/>
          <a:ln>
            <a:noFill/>
          </a:ln>
        </p:spPr>
        <p:txBody>
          <a:bodyPr spcFirstLastPara="1" wrap="square" lIns="91425" tIns="45700" rIns="91425" bIns="45700" anchor="t" anchorCtr="0">
            <a:normAutofit/>
          </a:bodyPr>
          <a:lstStyle>
            <a:lvl1pPr marL="457200" lvl="0" indent="-320040" algn="l">
              <a:lnSpc>
                <a:spcPct val="95000"/>
              </a:lnSpc>
              <a:spcBef>
                <a:spcPts val="1400"/>
              </a:spcBef>
              <a:spcAft>
                <a:spcPts val="0"/>
              </a:spcAft>
              <a:buSzPts val="1440"/>
              <a:buChar char="•"/>
              <a:defRPr/>
            </a:lvl1pPr>
            <a:lvl2pPr marL="914400" lvl="1" indent="-342900" algn="l">
              <a:lnSpc>
                <a:spcPct val="90000"/>
              </a:lnSpc>
              <a:spcBef>
                <a:spcPts val="300"/>
              </a:spcBef>
              <a:spcAft>
                <a:spcPts val="0"/>
              </a:spcAft>
              <a:buSzPts val="1800"/>
              <a:buChar char="●"/>
              <a:defRPr/>
            </a:lvl2pPr>
            <a:lvl3pPr marL="1371600" lvl="2" indent="-342900" algn="l">
              <a:lnSpc>
                <a:spcPct val="90000"/>
              </a:lnSpc>
              <a:spcBef>
                <a:spcPts val="300"/>
              </a:spcBef>
              <a:spcAft>
                <a:spcPts val="0"/>
              </a:spcAft>
              <a:buSzPts val="1800"/>
              <a:buChar char="●"/>
              <a:defRPr/>
            </a:lvl3pPr>
            <a:lvl4pPr marL="1828800" lvl="3" indent="-342900" algn="l">
              <a:lnSpc>
                <a:spcPct val="90000"/>
              </a:lnSpc>
              <a:spcBef>
                <a:spcPts val="300"/>
              </a:spcBef>
              <a:spcAft>
                <a:spcPts val="0"/>
              </a:spcAft>
              <a:buSzPts val="18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300"/>
              </a:spcBef>
              <a:spcAft>
                <a:spcPts val="0"/>
              </a:spcAft>
              <a:buSzPts val="1800"/>
              <a:buChar char="●"/>
              <a:defRPr/>
            </a:lvl6pPr>
            <a:lvl7pPr marL="3200400" lvl="6" indent="-342900" algn="l">
              <a:lnSpc>
                <a:spcPct val="90000"/>
              </a:lnSpc>
              <a:spcBef>
                <a:spcPts val="300"/>
              </a:spcBef>
              <a:spcAft>
                <a:spcPts val="0"/>
              </a:spcAft>
              <a:buSzPts val="1800"/>
              <a:buChar char="●"/>
              <a:defRPr/>
            </a:lvl7pPr>
            <a:lvl8pPr marL="3657600" lvl="7" indent="-342900" algn="l">
              <a:lnSpc>
                <a:spcPct val="90000"/>
              </a:lnSpc>
              <a:spcBef>
                <a:spcPts val="300"/>
              </a:spcBef>
              <a:spcAft>
                <a:spcPts val="0"/>
              </a:spcAft>
              <a:buSzPts val="1800"/>
              <a:buChar char="●"/>
              <a:defRPr/>
            </a:lvl8pPr>
            <a:lvl9pPr marL="4114800" lvl="8" indent="-342900" algn="l">
              <a:lnSpc>
                <a:spcPct val="90000"/>
              </a:lnSpc>
              <a:spcBef>
                <a:spcPts val="300"/>
              </a:spcBef>
              <a:spcAft>
                <a:spcPts val="300"/>
              </a:spcAft>
              <a:buSzPts val="1800"/>
              <a:buChar char="●"/>
              <a:defRPr/>
            </a:lvl9pPr>
          </a:lstStyle>
          <a:p>
            <a:endParaRPr/>
          </a:p>
        </p:txBody>
      </p:sp>
      <p:sp>
        <p:nvSpPr>
          <p:cNvPr id="86" name="Google Shape;86;p35"/>
          <p:cNvSpPr txBox="1">
            <a:spLocks noGrp="1"/>
          </p:cNvSpPr>
          <p:nvPr>
            <p:ph type="dt" idx="10"/>
          </p:nvPr>
        </p:nvSpPr>
        <p:spPr>
          <a:xfrm rot="-5400000">
            <a:off x="10797542" y="998537"/>
            <a:ext cx="190499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7" name="Google Shape;87;p35"/>
          <p:cNvSpPr txBox="1">
            <a:spLocks noGrp="1"/>
          </p:cNvSpPr>
          <p:nvPr>
            <p:ph type="ftr" idx="11"/>
          </p:nvPr>
        </p:nvSpPr>
        <p:spPr>
          <a:xfrm rot="-5400000">
            <a:off x="9959341" y="4046537"/>
            <a:ext cx="3581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8" name="Google Shape;88;p35"/>
          <p:cNvSpPr txBox="1">
            <a:spLocks noGrp="1"/>
          </p:cNvSpPr>
          <p:nvPr>
            <p:ph type="sldNum" idx="12"/>
          </p:nvPr>
        </p:nvSpPr>
        <p:spPr>
          <a:xfrm>
            <a:off x="11292840" y="6172200"/>
            <a:ext cx="914400" cy="593725"/>
          </a:xfrm>
          <a:prstGeom prst="rect">
            <a:avLst/>
          </a:prstGeom>
          <a:noFill/>
          <a:ln>
            <a:noFill/>
          </a:ln>
        </p:spPr>
        <p:txBody>
          <a:bodyPr spcFirstLastPara="1" wrap="square" lIns="45700" tIns="45700" rIns="45700" bIns="45700" anchor="ctr" anchorCtr="0">
            <a:norm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4"/>
        <p:cNvGrpSpPr/>
        <p:nvPr/>
      </p:nvGrpSpPr>
      <p:grpSpPr>
        <a:xfrm>
          <a:off x="0" y="0"/>
          <a:ext cx="0" cy="0"/>
          <a:chOff x="0" y="0"/>
          <a:chExt cx="0" cy="0"/>
        </a:xfrm>
      </p:grpSpPr>
      <p:sp>
        <p:nvSpPr>
          <p:cNvPr id="25" name="Google Shape;25;p26"/>
          <p:cNvSpPr txBox="1">
            <a:spLocks noGrp="1"/>
          </p:cNvSpPr>
          <p:nvPr>
            <p:ph type="title"/>
          </p:nvPr>
        </p:nvSpPr>
        <p:spPr>
          <a:xfrm>
            <a:off x="1261872" y="365760"/>
            <a:ext cx="9692640" cy="1325562"/>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 name="Google Shape;26;p26"/>
          <p:cNvSpPr txBox="1">
            <a:spLocks noGrp="1"/>
          </p:cNvSpPr>
          <p:nvPr>
            <p:ph type="body" idx="1"/>
          </p:nvPr>
        </p:nvSpPr>
        <p:spPr>
          <a:xfrm>
            <a:off x="1261872" y="1828800"/>
            <a:ext cx="8595360" cy="4351337"/>
          </a:xfrm>
          <a:prstGeom prst="rect">
            <a:avLst/>
          </a:prstGeom>
          <a:noFill/>
          <a:ln>
            <a:noFill/>
          </a:ln>
        </p:spPr>
        <p:txBody>
          <a:bodyPr spcFirstLastPara="1" wrap="square" lIns="91425" tIns="45700" rIns="91425" bIns="45700" anchor="t" anchorCtr="0">
            <a:normAutofit/>
          </a:bodyPr>
          <a:lstStyle>
            <a:lvl1pPr marL="457200" lvl="0" indent="-320040" algn="l">
              <a:lnSpc>
                <a:spcPct val="95000"/>
              </a:lnSpc>
              <a:spcBef>
                <a:spcPts val="1400"/>
              </a:spcBef>
              <a:spcAft>
                <a:spcPts val="0"/>
              </a:spcAft>
              <a:buSzPts val="1440"/>
              <a:buChar char="•"/>
              <a:defRPr/>
            </a:lvl1pPr>
            <a:lvl2pPr marL="914400" lvl="1" indent="-342900" algn="l">
              <a:lnSpc>
                <a:spcPct val="90000"/>
              </a:lnSpc>
              <a:spcBef>
                <a:spcPts val="300"/>
              </a:spcBef>
              <a:spcAft>
                <a:spcPts val="0"/>
              </a:spcAft>
              <a:buSzPts val="1800"/>
              <a:buChar char="●"/>
              <a:defRPr/>
            </a:lvl2pPr>
            <a:lvl3pPr marL="1371600" lvl="2" indent="-342900" algn="l">
              <a:lnSpc>
                <a:spcPct val="90000"/>
              </a:lnSpc>
              <a:spcBef>
                <a:spcPts val="300"/>
              </a:spcBef>
              <a:spcAft>
                <a:spcPts val="0"/>
              </a:spcAft>
              <a:buSzPts val="1800"/>
              <a:buChar char="●"/>
              <a:defRPr/>
            </a:lvl3pPr>
            <a:lvl4pPr marL="1828800" lvl="3" indent="-342900" algn="l">
              <a:lnSpc>
                <a:spcPct val="90000"/>
              </a:lnSpc>
              <a:spcBef>
                <a:spcPts val="300"/>
              </a:spcBef>
              <a:spcAft>
                <a:spcPts val="0"/>
              </a:spcAft>
              <a:buSzPts val="18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300"/>
              </a:spcBef>
              <a:spcAft>
                <a:spcPts val="0"/>
              </a:spcAft>
              <a:buSzPts val="1800"/>
              <a:buChar char="●"/>
              <a:defRPr/>
            </a:lvl6pPr>
            <a:lvl7pPr marL="3200400" lvl="6" indent="-342900" algn="l">
              <a:lnSpc>
                <a:spcPct val="90000"/>
              </a:lnSpc>
              <a:spcBef>
                <a:spcPts val="300"/>
              </a:spcBef>
              <a:spcAft>
                <a:spcPts val="0"/>
              </a:spcAft>
              <a:buSzPts val="1800"/>
              <a:buChar char="●"/>
              <a:defRPr/>
            </a:lvl7pPr>
            <a:lvl8pPr marL="3657600" lvl="7" indent="-342900" algn="l">
              <a:lnSpc>
                <a:spcPct val="90000"/>
              </a:lnSpc>
              <a:spcBef>
                <a:spcPts val="300"/>
              </a:spcBef>
              <a:spcAft>
                <a:spcPts val="0"/>
              </a:spcAft>
              <a:buSzPts val="1800"/>
              <a:buChar char="●"/>
              <a:defRPr/>
            </a:lvl8pPr>
            <a:lvl9pPr marL="4114800" lvl="8" indent="-342900" algn="l">
              <a:lnSpc>
                <a:spcPct val="90000"/>
              </a:lnSpc>
              <a:spcBef>
                <a:spcPts val="300"/>
              </a:spcBef>
              <a:spcAft>
                <a:spcPts val="300"/>
              </a:spcAft>
              <a:buSzPts val="1800"/>
              <a:buChar char="●"/>
              <a:defRPr/>
            </a:lvl9pPr>
          </a:lstStyle>
          <a:p>
            <a:endParaRPr/>
          </a:p>
        </p:txBody>
      </p:sp>
      <p:sp>
        <p:nvSpPr>
          <p:cNvPr id="27" name="Google Shape;27;p26"/>
          <p:cNvSpPr txBox="1">
            <a:spLocks noGrp="1"/>
          </p:cNvSpPr>
          <p:nvPr>
            <p:ph type="dt" idx="10"/>
          </p:nvPr>
        </p:nvSpPr>
        <p:spPr>
          <a:xfrm rot="-5400000">
            <a:off x="10797542" y="998537"/>
            <a:ext cx="190499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26"/>
          <p:cNvSpPr txBox="1">
            <a:spLocks noGrp="1"/>
          </p:cNvSpPr>
          <p:nvPr>
            <p:ph type="ftr" idx="11"/>
          </p:nvPr>
        </p:nvSpPr>
        <p:spPr>
          <a:xfrm rot="-5400000">
            <a:off x="9959341" y="4046537"/>
            <a:ext cx="3581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26"/>
          <p:cNvSpPr txBox="1">
            <a:spLocks noGrp="1"/>
          </p:cNvSpPr>
          <p:nvPr>
            <p:ph type="sldNum" idx="12"/>
          </p:nvPr>
        </p:nvSpPr>
        <p:spPr>
          <a:xfrm>
            <a:off x="11292840" y="6172200"/>
            <a:ext cx="914400" cy="593725"/>
          </a:xfrm>
          <a:prstGeom prst="rect">
            <a:avLst/>
          </a:prstGeom>
          <a:noFill/>
          <a:ln>
            <a:noFill/>
          </a:ln>
        </p:spPr>
        <p:txBody>
          <a:bodyPr spcFirstLastPara="1" wrap="square" lIns="45700" tIns="45700" rIns="45700" bIns="45700" anchor="ctr" anchorCtr="0">
            <a:norm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30"/>
        <p:cNvGrpSpPr/>
        <p:nvPr/>
      </p:nvGrpSpPr>
      <p:grpSpPr>
        <a:xfrm>
          <a:off x="0" y="0"/>
          <a:ext cx="0" cy="0"/>
          <a:chOff x="0" y="0"/>
          <a:chExt cx="0" cy="0"/>
        </a:xfrm>
      </p:grpSpPr>
      <p:sp>
        <p:nvSpPr>
          <p:cNvPr id="31" name="Google Shape;31;p27"/>
          <p:cNvSpPr/>
          <p:nvPr/>
        </p:nvSpPr>
        <p:spPr>
          <a:xfrm>
            <a:off x="11292840" y="0"/>
            <a:ext cx="914400" cy="6858000"/>
          </a:xfrm>
          <a:prstGeom prst="rect">
            <a:avLst/>
          </a:pr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7"/>
          <p:cNvSpPr txBox="1">
            <a:spLocks noGrp="1"/>
          </p:cNvSpPr>
          <p:nvPr>
            <p:ph type="title"/>
          </p:nvPr>
        </p:nvSpPr>
        <p:spPr>
          <a:xfrm>
            <a:off x="1261872" y="758952"/>
            <a:ext cx="9418320" cy="4041648"/>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chemeClr val="lt1"/>
              </a:buClr>
              <a:buSzPts val="7200"/>
              <a:buFont typeface="Century Schoolbook"/>
              <a:buNone/>
              <a:defRPr sz="7200"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3" name="Google Shape;33;p27"/>
          <p:cNvSpPr txBox="1">
            <a:spLocks noGrp="1"/>
          </p:cNvSpPr>
          <p:nvPr>
            <p:ph type="body" idx="1"/>
          </p:nvPr>
        </p:nvSpPr>
        <p:spPr>
          <a:xfrm>
            <a:off x="1261872" y="4800600"/>
            <a:ext cx="9418320" cy="1691640"/>
          </a:xfrm>
          <a:prstGeom prst="rect">
            <a:avLst/>
          </a:prstGeom>
          <a:noFill/>
          <a:ln>
            <a:noFill/>
          </a:ln>
        </p:spPr>
        <p:txBody>
          <a:bodyPr spcFirstLastPara="1" wrap="square" lIns="91425" tIns="45700" rIns="91425" bIns="45700" anchor="t" anchorCtr="0">
            <a:normAutofit/>
          </a:bodyPr>
          <a:lstStyle>
            <a:lvl1pPr marL="457200" lvl="0" indent="-228600" algn="l">
              <a:lnSpc>
                <a:spcPct val="95000"/>
              </a:lnSpc>
              <a:spcBef>
                <a:spcPts val="1400"/>
              </a:spcBef>
              <a:spcAft>
                <a:spcPts val="0"/>
              </a:spcAft>
              <a:buSzPts val="1760"/>
              <a:buNone/>
              <a:defRPr sz="2200">
                <a:solidFill>
                  <a:srgbClr val="A5A5A5"/>
                </a:solidFill>
              </a:defRPr>
            </a:lvl1pPr>
            <a:lvl2pPr marL="914400" lvl="1" indent="-228600" algn="l">
              <a:lnSpc>
                <a:spcPct val="90000"/>
              </a:lnSpc>
              <a:spcBef>
                <a:spcPts val="300"/>
              </a:spcBef>
              <a:spcAft>
                <a:spcPts val="0"/>
              </a:spcAft>
              <a:buSzPts val="1800"/>
              <a:buNone/>
              <a:defRPr sz="1800">
                <a:solidFill>
                  <a:schemeClr val="lt1"/>
                </a:solidFill>
              </a:defRPr>
            </a:lvl2pPr>
            <a:lvl3pPr marL="1371600" lvl="2" indent="-228600" algn="l">
              <a:lnSpc>
                <a:spcPct val="90000"/>
              </a:lnSpc>
              <a:spcBef>
                <a:spcPts val="300"/>
              </a:spcBef>
              <a:spcAft>
                <a:spcPts val="0"/>
              </a:spcAft>
              <a:buSzPts val="1600"/>
              <a:buNone/>
              <a:defRPr sz="1600">
                <a:solidFill>
                  <a:schemeClr val="lt1"/>
                </a:solidFill>
              </a:defRPr>
            </a:lvl3pPr>
            <a:lvl4pPr marL="1828800" lvl="3" indent="-228600" algn="l">
              <a:lnSpc>
                <a:spcPct val="90000"/>
              </a:lnSpc>
              <a:spcBef>
                <a:spcPts val="300"/>
              </a:spcBef>
              <a:spcAft>
                <a:spcPts val="0"/>
              </a:spcAft>
              <a:buSzPts val="1400"/>
              <a:buNone/>
              <a:defRPr sz="1400">
                <a:solidFill>
                  <a:schemeClr val="lt1"/>
                </a:solidFill>
              </a:defRPr>
            </a:lvl4pPr>
            <a:lvl5pPr marL="2286000" lvl="4" indent="-228600" algn="l">
              <a:lnSpc>
                <a:spcPct val="90000"/>
              </a:lnSpc>
              <a:spcBef>
                <a:spcPts val="300"/>
              </a:spcBef>
              <a:spcAft>
                <a:spcPts val="0"/>
              </a:spcAft>
              <a:buSzPts val="1400"/>
              <a:buNone/>
              <a:defRPr sz="1400">
                <a:solidFill>
                  <a:schemeClr val="lt1"/>
                </a:solidFill>
              </a:defRPr>
            </a:lvl5pPr>
            <a:lvl6pPr marL="2743200" lvl="5" indent="-228600" algn="l">
              <a:lnSpc>
                <a:spcPct val="90000"/>
              </a:lnSpc>
              <a:spcBef>
                <a:spcPts val="300"/>
              </a:spcBef>
              <a:spcAft>
                <a:spcPts val="0"/>
              </a:spcAft>
              <a:buSzPts val="1400"/>
              <a:buNone/>
              <a:defRPr sz="1400">
                <a:solidFill>
                  <a:schemeClr val="lt1"/>
                </a:solidFill>
              </a:defRPr>
            </a:lvl6pPr>
            <a:lvl7pPr marL="3200400" lvl="6" indent="-228600" algn="l">
              <a:lnSpc>
                <a:spcPct val="90000"/>
              </a:lnSpc>
              <a:spcBef>
                <a:spcPts val="300"/>
              </a:spcBef>
              <a:spcAft>
                <a:spcPts val="0"/>
              </a:spcAft>
              <a:buSzPts val="1400"/>
              <a:buNone/>
              <a:defRPr sz="1400">
                <a:solidFill>
                  <a:schemeClr val="lt1"/>
                </a:solidFill>
              </a:defRPr>
            </a:lvl7pPr>
            <a:lvl8pPr marL="3657600" lvl="7" indent="-228600" algn="l">
              <a:lnSpc>
                <a:spcPct val="90000"/>
              </a:lnSpc>
              <a:spcBef>
                <a:spcPts val="300"/>
              </a:spcBef>
              <a:spcAft>
                <a:spcPts val="0"/>
              </a:spcAft>
              <a:buSzPts val="1400"/>
              <a:buNone/>
              <a:defRPr sz="1400">
                <a:solidFill>
                  <a:schemeClr val="lt1"/>
                </a:solidFill>
              </a:defRPr>
            </a:lvl8pPr>
            <a:lvl9pPr marL="4114800" lvl="8" indent="-228600" algn="l">
              <a:lnSpc>
                <a:spcPct val="90000"/>
              </a:lnSpc>
              <a:spcBef>
                <a:spcPts val="300"/>
              </a:spcBef>
              <a:spcAft>
                <a:spcPts val="300"/>
              </a:spcAft>
              <a:buSzPts val="1400"/>
              <a:buNone/>
              <a:defRPr sz="1400">
                <a:solidFill>
                  <a:schemeClr val="lt1"/>
                </a:solidFill>
              </a:defRPr>
            </a:lvl9pPr>
          </a:lstStyle>
          <a:p>
            <a:endParaRPr/>
          </a:p>
        </p:txBody>
      </p:sp>
      <p:sp>
        <p:nvSpPr>
          <p:cNvPr id="34" name="Google Shape;34;p27"/>
          <p:cNvSpPr txBox="1">
            <a:spLocks noGrp="1"/>
          </p:cNvSpPr>
          <p:nvPr>
            <p:ph type="dt" idx="10"/>
          </p:nvPr>
        </p:nvSpPr>
        <p:spPr>
          <a:xfrm rot="-5400000">
            <a:off x="10797542" y="998537"/>
            <a:ext cx="190499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27"/>
          <p:cNvSpPr txBox="1">
            <a:spLocks noGrp="1"/>
          </p:cNvSpPr>
          <p:nvPr>
            <p:ph type="ftr" idx="11"/>
          </p:nvPr>
        </p:nvSpPr>
        <p:spPr>
          <a:xfrm rot="-5400000">
            <a:off x="9959341" y="4046537"/>
            <a:ext cx="3581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 name="Google Shape;36;p27"/>
          <p:cNvSpPr txBox="1">
            <a:spLocks noGrp="1"/>
          </p:cNvSpPr>
          <p:nvPr>
            <p:ph type="sldNum" idx="12"/>
          </p:nvPr>
        </p:nvSpPr>
        <p:spPr>
          <a:xfrm>
            <a:off x="11292840" y="6172200"/>
            <a:ext cx="914400" cy="593725"/>
          </a:xfrm>
          <a:prstGeom prst="rect">
            <a:avLst/>
          </a:prstGeom>
          <a:noFill/>
          <a:ln>
            <a:noFill/>
          </a:ln>
        </p:spPr>
        <p:txBody>
          <a:bodyPr spcFirstLastPara="1" wrap="square" lIns="45700" tIns="45700" rIns="45700" bIns="45700" anchor="ctr" anchorCtr="0">
            <a:norm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IN"/>
              <a:t>‹#›</a:t>
            </a:fld>
            <a:endParaRPr/>
          </a:p>
        </p:txBody>
      </p:sp>
      <p:sp>
        <p:nvSpPr>
          <p:cNvPr id="37" name="Google Shape;37;p27"/>
          <p:cNvSpPr/>
          <p:nvPr/>
        </p:nvSpPr>
        <p:spPr>
          <a:xfrm>
            <a:off x="0" y="0"/>
            <a:ext cx="457200" cy="6858000"/>
          </a:xfrm>
          <a:prstGeom prst="rect">
            <a:avLst/>
          </a:pr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8"/>
        <p:cNvGrpSpPr/>
        <p:nvPr/>
      </p:nvGrpSpPr>
      <p:grpSpPr>
        <a:xfrm>
          <a:off x="0" y="0"/>
          <a:ext cx="0" cy="0"/>
          <a:chOff x="0" y="0"/>
          <a:chExt cx="0" cy="0"/>
        </a:xfrm>
      </p:grpSpPr>
      <p:sp>
        <p:nvSpPr>
          <p:cNvPr id="39" name="Google Shape;39;p28"/>
          <p:cNvSpPr txBox="1">
            <a:spLocks noGrp="1"/>
          </p:cNvSpPr>
          <p:nvPr>
            <p:ph type="title"/>
          </p:nvPr>
        </p:nvSpPr>
        <p:spPr>
          <a:xfrm>
            <a:off x="1261872" y="365760"/>
            <a:ext cx="9692640" cy="1325562"/>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0" name="Google Shape;40;p28"/>
          <p:cNvSpPr txBox="1">
            <a:spLocks noGrp="1"/>
          </p:cNvSpPr>
          <p:nvPr>
            <p:ph type="body" idx="1"/>
          </p:nvPr>
        </p:nvSpPr>
        <p:spPr>
          <a:xfrm>
            <a:off x="1261872" y="1828800"/>
            <a:ext cx="4480560" cy="4351337"/>
          </a:xfrm>
          <a:prstGeom prst="rect">
            <a:avLst/>
          </a:prstGeom>
          <a:noFill/>
          <a:ln>
            <a:noFill/>
          </a:ln>
        </p:spPr>
        <p:txBody>
          <a:bodyPr spcFirstLastPara="1" wrap="square" lIns="91425" tIns="45700" rIns="91425" bIns="45700" anchor="t" anchorCtr="0">
            <a:normAutofit/>
          </a:bodyPr>
          <a:lstStyle>
            <a:lvl1pPr marL="457200" lvl="0" indent="-320040" algn="l">
              <a:lnSpc>
                <a:spcPct val="95000"/>
              </a:lnSpc>
              <a:spcBef>
                <a:spcPts val="1400"/>
              </a:spcBef>
              <a:spcAft>
                <a:spcPts val="0"/>
              </a:spcAft>
              <a:buSzPts val="1440"/>
              <a:buChar char="•"/>
              <a:defRPr sz="1800"/>
            </a:lvl1pPr>
            <a:lvl2pPr marL="914400" lvl="1" indent="-330200" algn="l">
              <a:lnSpc>
                <a:spcPct val="90000"/>
              </a:lnSpc>
              <a:spcBef>
                <a:spcPts val="300"/>
              </a:spcBef>
              <a:spcAft>
                <a:spcPts val="0"/>
              </a:spcAft>
              <a:buSzPts val="1600"/>
              <a:buChar char="●"/>
              <a:defRPr sz="1600"/>
            </a:lvl2pPr>
            <a:lvl3pPr marL="1371600" lvl="2" indent="-317500" algn="l">
              <a:lnSpc>
                <a:spcPct val="90000"/>
              </a:lnSpc>
              <a:spcBef>
                <a:spcPts val="300"/>
              </a:spcBef>
              <a:spcAft>
                <a:spcPts val="0"/>
              </a:spcAft>
              <a:buSzPts val="1400"/>
              <a:buChar char="●"/>
              <a:defRPr sz="1400"/>
            </a:lvl3pPr>
            <a:lvl4pPr marL="1828800" lvl="3" indent="-317500" algn="l">
              <a:lnSpc>
                <a:spcPct val="90000"/>
              </a:lnSpc>
              <a:spcBef>
                <a:spcPts val="300"/>
              </a:spcBef>
              <a:spcAft>
                <a:spcPts val="0"/>
              </a:spcAft>
              <a:buSzPts val="1400"/>
              <a:buChar char="●"/>
              <a:defRPr sz="1400"/>
            </a:lvl4pPr>
            <a:lvl5pPr marL="2286000" lvl="4" indent="-317500" algn="l">
              <a:lnSpc>
                <a:spcPct val="90000"/>
              </a:lnSpc>
              <a:spcBef>
                <a:spcPts val="300"/>
              </a:spcBef>
              <a:spcAft>
                <a:spcPts val="0"/>
              </a:spcAft>
              <a:buSzPts val="1400"/>
              <a:buChar char="●"/>
              <a:defRPr sz="1400"/>
            </a:lvl5pPr>
            <a:lvl6pPr marL="2743200" lvl="5" indent="-317500" algn="l">
              <a:lnSpc>
                <a:spcPct val="90000"/>
              </a:lnSpc>
              <a:spcBef>
                <a:spcPts val="300"/>
              </a:spcBef>
              <a:spcAft>
                <a:spcPts val="0"/>
              </a:spcAft>
              <a:buSzPts val="1400"/>
              <a:buChar char="●"/>
              <a:defRPr sz="1400"/>
            </a:lvl6pPr>
            <a:lvl7pPr marL="3200400" lvl="6" indent="-317500" algn="l">
              <a:lnSpc>
                <a:spcPct val="90000"/>
              </a:lnSpc>
              <a:spcBef>
                <a:spcPts val="300"/>
              </a:spcBef>
              <a:spcAft>
                <a:spcPts val="0"/>
              </a:spcAft>
              <a:buSzPts val="1400"/>
              <a:buChar char="●"/>
              <a:defRPr sz="1400"/>
            </a:lvl7pPr>
            <a:lvl8pPr marL="3657600" lvl="7" indent="-317500" algn="l">
              <a:lnSpc>
                <a:spcPct val="90000"/>
              </a:lnSpc>
              <a:spcBef>
                <a:spcPts val="300"/>
              </a:spcBef>
              <a:spcAft>
                <a:spcPts val="0"/>
              </a:spcAft>
              <a:buSzPts val="1400"/>
              <a:buChar char="●"/>
              <a:defRPr sz="1400"/>
            </a:lvl8pPr>
            <a:lvl9pPr marL="4114800" lvl="8" indent="-317500" algn="l">
              <a:lnSpc>
                <a:spcPct val="90000"/>
              </a:lnSpc>
              <a:spcBef>
                <a:spcPts val="300"/>
              </a:spcBef>
              <a:spcAft>
                <a:spcPts val="300"/>
              </a:spcAft>
              <a:buSzPts val="1400"/>
              <a:buChar char="●"/>
              <a:defRPr sz="1400"/>
            </a:lvl9pPr>
          </a:lstStyle>
          <a:p>
            <a:endParaRPr/>
          </a:p>
        </p:txBody>
      </p:sp>
      <p:sp>
        <p:nvSpPr>
          <p:cNvPr id="41" name="Google Shape;41;p28"/>
          <p:cNvSpPr txBox="1">
            <a:spLocks noGrp="1"/>
          </p:cNvSpPr>
          <p:nvPr>
            <p:ph type="body" idx="2"/>
          </p:nvPr>
        </p:nvSpPr>
        <p:spPr>
          <a:xfrm>
            <a:off x="6126480" y="1828800"/>
            <a:ext cx="4480560" cy="4351337"/>
          </a:xfrm>
          <a:prstGeom prst="rect">
            <a:avLst/>
          </a:prstGeom>
          <a:noFill/>
          <a:ln>
            <a:noFill/>
          </a:ln>
        </p:spPr>
        <p:txBody>
          <a:bodyPr spcFirstLastPara="1" wrap="square" lIns="91425" tIns="45700" rIns="91425" bIns="45700" anchor="t" anchorCtr="0">
            <a:normAutofit/>
          </a:bodyPr>
          <a:lstStyle>
            <a:lvl1pPr marL="457200" lvl="0" indent="-320040" algn="l">
              <a:lnSpc>
                <a:spcPct val="95000"/>
              </a:lnSpc>
              <a:spcBef>
                <a:spcPts val="1400"/>
              </a:spcBef>
              <a:spcAft>
                <a:spcPts val="0"/>
              </a:spcAft>
              <a:buSzPts val="1440"/>
              <a:buChar char="•"/>
              <a:defRPr sz="1800"/>
            </a:lvl1pPr>
            <a:lvl2pPr marL="914400" lvl="1" indent="-330200" algn="l">
              <a:lnSpc>
                <a:spcPct val="90000"/>
              </a:lnSpc>
              <a:spcBef>
                <a:spcPts val="300"/>
              </a:spcBef>
              <a:spcAft>
                <a:spcPts val="0"/>
              </a:spcAft>
              <a:buSzPts val="1600"/>
              <a:buChar char="●"/>
              <a:defRPr sz="1600"/>
            </a:lvl2pPr>
            <a:lvl3pPr marL="1371600" lvl="2" indent="-317500" algn="l">
              <a:lnSpc>
                <a:spcPct val="90000"/>
              </a:lnSpc>
              <a:spcBef>
                <a:spcPts val="300"/>
              </a:spcBef>
              <a:spcAft>
                <a:spcPts val="0"/>
              </a:spcAft>
              <a:buSzPts val="1400"/>
              <a:buChar char="●"/>
              <a:defRPr sz="1400"/>
            </a:lvl3pPr>
            <a:lvl4pPr marL="1828800" lvl="3" indent="-317500" algn="l">
              <a:lnSpc>
                <a:spcPct val="90000"/>
              </a:lnSpc>
              <a:spcBef>
                <a:spcPts val="300"/>
              </a:spcBef>
              <a:spcAft>
                <a:spcPts val="0"/>
              </a:spcAft>
              <a:buSzPts val="1400"/>
              <a:buChar char="●"/>
              <a:defRPr sz="1400"/>
            </a:lvl4pPr>
            <a:lvl5pPr marL="2286000" lvl="4" indent="-317500" algn="l">
              <a:lnSpc>
                <a:spcPct val="90000"/>
              </a:lnSpc>
              <a:spcBef>
                <a:spcPts val="300"/>
              </a:spcBef>
              <a:spcAft>
                <a:spcPts val="0"/>
              </a:spcAft>
              <a:buSzPts val="1400"/>
              <a:buChar char="●"/>
              <a:defRPr sz="1400"/>
            </a:lvl5pPr>
            <a:lvl6pPr marL="2743200" lvl="5" indent="-317500" algn="l">
              <a:lnSpc>
                <a:spcPct val="90000"/>
              </a:lnSpc>
              <a:spcBef>
                <a:spcPts val="300"/>
              </a:spcBef>
              <a:spcAft>
                <a:spcPts val="0"/>
              </a:spcAft>
              <a:buSzPts val="1400"/>
              <a:buChar char="●"/>
              <a:defRPr sz="1400"/>
            </a:lvl6pPr>
            <a:lvl7pPr marL="3200400" lvl="6" indent="-317500" algn="l">
              <a:lnSpc>
                <a:spcPct val="90000"/>
              </a:lnSpc>
              <a:spcBef>
                <a:spcPts val="300"/>
              </a:spcBef>
              <a:spcAft>
                <a:spcPts val="0"/>
              </a:spcAft>
              <a:buSzPts val="1400"/>
              <a:buChar char="●"/>
              <a:defRPr sz="1400"/>
            </a:lvl7pPr>
            <a:lvl8pPr marL="3657600" lvl="7" indent="-317500" algn="l">
              <a:lnSpc>
                <a:spcPct val="90000"/>
              </a:lnSpc>
              <a:spcBef>
                <a:spcPts val="300"/>
              </a:spcBef>
              <a:spcAft>
                <a:spcPts val="0"/>
              </a:spcAft>
              <a:buSzPts val="1400"/>
              <a:buChar char="●"/>
              <a:defRPr sz="1400"/>
            </a:lvl8pPr>
            <a:lvl9pPr marL="4114800" lvl="8" indent="-317500" algn="l">
              <a:lnSpc>
                <a:spcPct val="90000"/>
              </a:lnSpc>
              <a:spcBef>
                <a:spcPts val="300"/>
              </a:spcBef>
              <a:spcAft>
                <a:spcPts val="300"/>
              </a:spcAft>
              <a:buSzPts val="1400"/>
              <a:buChar char="●"/>
              <a:defRPr sz="1400"/>
            </a:lvl9pPr>
          </a:lstStyle>
          <a:p>
            <a:endParaRPr/>
          </a:p>
        </p:txBody>
      </p:sp>
      <p:sp>
        <p:nvSpPr>
          <p:cNvPr id="42" name="Google Shape;42;p28"/>
          <p:cNvSpPr txBox="1">
            <a:spLocks noGrp="1"/>
          </p:cNvSpPr>
          <p:nvPr>
            <p:ph type="dt" idx="10"/>
          </p:nvPr>
        </p:nvSpPr>
        <p:spPr>
          <a:xfrm rot="-5400000">
            <a:off x="10797542" y="998537"/>
            <a:ext cx="190499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28"/>
          <p:cNvSpPr txBox="1">
            <a:spLocks noGrp="1"/>
          </p:cNvSpPr>
          <p:nvPr>
            <p:ph type="ftr" idx="11"/>
          </p:nvPr>
        </p:nvSpPr>
        <p:spPr>
          <a:xfrm rot="-5400000">
            <a:off x="9959341" y="4046537"/>
            <a:ext cx="3581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28"/>
          <p:cNvSpPr txBox="1">
            <a:spLocks noGrp="1"/>
          </p:cNvSpPr>
          <p:nvPr>
            <p:ph type="sldNum" idx="12"/>
          </p:nvPr>
        </p:nvSpPr>
        <p:spPr>
          <a:xfrm>
            <a:off x="11292840" y="6172200"/>
            <a:ext cx="914400" cy="593725"/>
          </a:xfrm>
          <a:prstGeom prst="rect">
            <a:avLst/>
          </a:prstGeom>
          <a:noFill/>
          <a:ln>
            <a:noFill/>
          </a:ln>
        </p:spPr>
        <p:txBody>
          <a:bodyPr spcFirstLastPara="1" wrap="square" lIns="45700" tIns="45700" rIns="45700" bIns="45700" anchor="ctr" anchorCtr="0">
            <a:norm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5"/>
        <p:cNvGrpSpPr/>
        <p:nvPr/>
      </p:nvGrpSpPr>
      <p:grpSpPr>
        <a:xfrm>
          <a:off x="0" y="0"/>
          <a:ext cx="0" cy="0"/>
          <a:chOff x="0" y="0"/>
          <a:chExt cx="0" cy="0"/>
        </a:xfrm>
      </p:grpSpPr>
      <p:sp>
        <p:nvSpPr>
          <p:cNvPr id="46" name="Google Shape;46;p29"/>
          <p:cNvSpPr txBox="1">
            <a:spLocks noGrp="1"/>
          </p:cNvSpPr>
          <p:nvPr>
            <p:ph type="title"/>
          </p:nvPr>
        </p:nvSpPr>
        <p:spPr>
          <a:xfrm>
            <a:off x="1261872" y="365760"/>
            <a:ext cx="9692640" cy="1325562"/>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 name="Google Shape;47;p29"/>
          <p:cNvSpPr txBox="1">
            <a:spLocks noGrp="1"/>
          </p:cNvSpPr>
          <p:nvPr>
            <p:ph type="body" idx="1"/>
          </p:nvPr>
        </p:nvSpPr>
        <p:spPr>
          <a:xfrm>
            <a:off x="1261872" y="1717879"/>
            <a:ext cx="4480560" cy="731520"/>
          </a:xfrm>
          <a:prstGeom prst="rect">
            <a:avLst/>
          </a:prstGeom>
          <a:noFill/>
          <a:ln>
            <a:noFill/>
          </a:ln>
        </p:spPr>
        <p:txBody>
          <a:bodyPr spcFirstLastPara="1" wrap="square" lIns="91425" tIns="45700" rIns="91425" bIns="45700" anchor="b" anchorCtr="0">
            <a:normAutofit/>
          </a:bodyPr>
          <a:lstStyle>
            <a:lvl1pPr marL="457200" lvl="0" indent="-228600" algn="l">
              <a:lnSpc>
                <a:spcPct val="95000"/>
              </a:lnSpc>
              <a:spcBef>
                <a:spcPts val="0"/>
              </a:spcBef>
              <a:spcAft>
                <a:spcPts val="0"/>
              </a:spcAft>
              <a:buSzPts val="1600"/>
              <a:buNone/>
              <a:defRPr sz="2000" b="0">
                <a:solidFill>
                  <a:srgbClr val="A5A5A5"/>
                </a:solidFill>
              </a:defRPr>
            </a:lvl1pPr>
            <a:lvl2pPr marL="914400" lvl="1" indent="-228600" algn="l">
              <a:lnSpc>
                <a:spcPct val="90000"/>
              </a:lnSpc>
              <a:spcBef>
                <a:spcPts val="300"/>
              </a:spcBef>
              <a:spcAft>
                <a:spcPts val="0"/>
              </a:spcAft>
              <a:buSzPts val="2000"/>
              <a:buNone/>
              <a:defRPr sz="2000" b="1"/>
            </a:lvl2pPr>
            <a:lvl3pPr marL="1371600" lvl="2" indent="-228600" algn="l">
              <a:lnSpc>
                <a:spcPct val="90000"/>
              </a:lnSpc>
              <a:spcBef>
                <a:spcPts val="300"/>
              </a:spcBef>
              <a:spcAft>
                <a:spcPts val="0"/>
              </a:spcAft>
              <a:buSzPts val="1800"/>
              <a:buNone/>
              <a:defRPr sz="1800" b="1"/>
            </a:lvl3pPr>
            <a:lvl4pPr marL="1828800" lvl="3" indent="-228600" algn="l">
              <a:lnSpc>
                <a:spcPct val="90000"/>
              </a:lnSpc>
              <a:spcBef>
                <a:spcPts val="300"/>
              </a:spcBef>
              <a:spcAft>
                <a:spcPts val="0"/>
              </a:spcAft>
              <a:buSzPts val="1600"/>
              <a:buNone/>
              <a:defRPr sz="1600" b="1"/>
            </a:lvl4pPr>
            <a:lvl5pPr marL="2286000" lvl="4" indent="-228600" algn="l">
              <a:lnSpc>
                <a:spcPct val="90000"/>
              </a:lnSpc>
              <a:spcBef>
                <a:spcPts val="300"/>
              </a:spcBef>
              <a:spcAft>
                <a:spcPts val="0"/>
              </a:spcAft>
              <a:buSzPts val="1600"/>
              <a:buNone/>
              <a:defRPr sz="1600" b="1"/>
            </a:lvl5pPr>
            <a:lvl6pPr marL="2743200" lvl="5" indent="-228600" algn="l">
              <a:lnSpc>
                <a:spcPct val="90000"/>
              </a:lnSpc>
              <a:spcBef>
                <a:spcPts val="300"/>
              </a:spcBef>
              <a:spcAft>
                <a:spcPts val="0"/>
              </a:spcAft>
              <a:buSzPts val="1600"/>
              <a:buNone/>
              <a:defRPr sz="1600" b="1"/>
            </a:lvl6pPr>
            <a:lvl7pPr marL="3200400" lvl="6" indent="-228600" algn="l">
              <a:lnSpc>
                <a:spcPct val="90000"/>
              </a:lnSpc>
              <a:spcBef>
                <a:spcPts val="300"/>
              </a:spcBef>
              <a:spcAft>
                <a:spcPts val="0"/>
              </a:spcAft>
              <a:buSzPts val="1600"/>
              <a:buNone/>
              <a:defRPr sz="1600" b="1"/>
            </a:lvl7pPr>
            <a:lvl8pPr marL="3657600" lvl="7" indent="-228600" algn="l">
              <a:lnSpc>
                <a:spcPct val="90000"/>
              </a:lnSpc>
              <a:spcBef>
                <a:spcPts val="300"/>
              </a:spcBef>
              <a:spcAft>
                <a:spcPts val="0"/>
              </a:spcAft>
              <a:buSzPts val="1600"/>
              <a:buNone/>
              <a:defRPr sz="1600" b="1"/>
            </a:lvl8pPr>
            <a:lvl9pPr marL="4114800" lvl="8" indent="-228600" algn="l">
              <a:lnSpc>
                <a:spcPct val="90000"/>
              </a:lnSpc>
              <a:spcBef>
                <a:spcPts val="300"/>
              </a:spcBef>
              <a:spcAft>
                <a:spcPts val="300"/>
              </a:spcAft>
              <a:buSzPts val="1600"/>
              <a:buNone/>
              <a:defRPr sz="1600" b="1"/>
            </a:lvl9pPr>
          </a:lstStyle>
          <a:p>
            <a:endParaRPr/>
          </a:p>
        </p:txBody>
      </p:sp>
      <p:sp>
        <p:nvSpPr>
          <p:cNvPr id="48" name="Google Shape;48;p29"/>
          <p:cNvSpPr txBox="1">
            <a:spLocks noGrp="1"/>
          </p:cNvSpPr>
          <p:nvPr>
            <p:ph type="body" idx="2"/>
          </p:nvPr>
        </p:nvSpPr>
        <p:spPr>
          <a:xfrm>
            <a:off x="1261872" y="2507550"/>
            <a:ext cx="4480560" cy="3664650"/>
          </a:xfrm>
          <a:prstGeom prst="rect">
            <a:avLst/>
          </a:prstGeom>
          <a:noFill/>
          <a:ln>
            <a:noFill/>
          </a:ln>
        </p:spPr>
        <p:txBody>
          <a:bodyPr spcFirstLastPara="1" wrap="square" lIns="91425" tIns="45700" rIns="91425" bIns="45700" anchor="t" anchorCtr="0">
            <a:normAutofit/>
          </a:bodyPr>
          <a:lstStyle>
            <a:lvl1pPr marL="457200" lvl="0" indent="-320040" algn="l">
              <a:lnSpc>
                <a:spcPct val="95000"/>
              </a:lnSpc>
              <a:spcBef>
                <a:spcPts val="1400"/>
              </a:spcBef>
              <a:spcAft>
                <a:spcPts val="0"/>
              </a:spcAft>
              <a:buSzPts val="1440"/>
              <a:buChar char="•"/>
              <a:defRPr sz="1800"/>
            </a:lvl1pPr>
            <a:lvl2pPr marL="914400" lvl="1" indent="-330200" algn="l">
              <a:lnSpc>
                <a:spcPct val="90000"/>
              </a:lnSpc>
              <a:spcBef>
                <a:spcPts val="300"/>
              </a:spcBef>
              <a:spcAft>
                <a:spcPts val="0"/>
              </a:spcAft>
              <a:buSzPts val="1600"/>
              <a:buChar char="●"/>
              <a:defRPr sz="1600"/>
            </a:lvl2pPr>
            <a:lvl3pPr marL="1371600" lvl="2" indent="-317500" algn="l">
              <a:lnSpc>
                <a:spcPct val="90000"/>
              </a:lnSpc>
              <a:spcBef>
                <a:spcPts val="300"/>
              </a:spcBef>
              <a:spcAft>
                <a:spcPts val="0"/>
              </a:spcAft>
              <a:buSzPts val="1400"/>
              <a:buChar char="●"/>
              <a:defRPr sz="1400"/>
            </a:lvl3pPr>
            <a:lvl4pPr marL="1828800" lvl="3" indent="-317500" algn="l">
              <a:lnSpc>
                <a:spcPct val="90000"/>
              </a:lnSpc>
              <a:spcBef>
                <a:spcPts val="300"/>
              </a:spcBef>
              <a:spcAft>
                <a:spcPts val="0"/>
              </a:spcAft>
              <a:buSzPts val="1400"/>
              <a:buChar char="●"/>
              <a:defRPr sz="1400"/>
            </a:lvl4pPr>
            <a:lvl5pPr marL="2286000" lvl="4" indent="-317500" algn="l">
              <a:lnSpc>
                <a:spcPct val="90000"/>
              </a:lnSpc>
              <a:spcBef>
                <a:spcPts val="300"/>
              </a:spcBef>
              <a:spcAft>
                <a:spcPts val="0"/>
              </a:spcAft>
              <a:buSzPts val="1400"/>
              <a:buChar char="●"/>
              <a:defRPr sz="1400"/>
            </a:lvl5pPr>
            <a:lvl6pPr marL="2743200" lvl="5" indent="-317500" algn="l">
              <a:lnSpc>
                <a:spcPct val="90000"/>
              </a:lnSpc>
              <a:spcBef>
                <a:spcPts val="300"/>
              </a:spcBef>
              <a:spcAft>
                <a:spcPts val="0"/>
              </a:spcAft>
              <a:buSzPts val="1400"/>
              <a:buChar char="●"/>
              <a:defRPr sz="1400"/>
            </a:lvl6pPr>
            <a:lvl7pPr marL="3200400" lvl="6" indent="-317500" algn="l">
              <a:lnSpc>
                <a:spcPct val="90000"/>
              </a:lnSpc>
              <a:spcBef>
                <a:spcPts val="300"/>
              </a:spcBef>
              <a:spcAft>
                <a:spcPts val="0"/>
              </a:spcAft>
              <a:buSzPts val="1400"/>
              <a:buChar char="●"/>
              <a:defRPr sz="1400"/>
            </a:lvl7pPr>
            <a:lvl8pPr marL="3657600" lvl="7" indent="-317500" algn="l">
              <a:lnSpc>
                <a:spcPct val="90000"/>
              </a:lnSpc>
              <a:spcBef>
                <a:spcPts val="300"/>
              </a:spcBef>
              <a:spcAft>
                <a:spcPts val="0"/>
              </a:spcAft>
              <a:buSzPts val="1400"/>
              <a:buChar char="●"/>
              <a:defRPr sz="1400"/>
            </a:lvl8pPr>
            <a:lvl9pPr marL="4114800" lvl="8" indent="-317500" algn="l">
              <a:lnSpc>
                <a:spcPct val="90000"/>
              </a:lnSpc>
              <a:spcBef>
                <a:spcPts val="300"/>
              </a:spcBef>
              <a:spcAft>
                <a:spcPts val="300"/>
              </a:spcAft>
              <a:buSzPts val="1400"/>
              <a:buChar char="●"/>
              <a:defRPr sz="1400"/>
            </a:lvl9pPr>
          </a:lstStyle>
          <a:p>
            <a:endParaRPr/>
          </a:p>
        </p:txBody>
      </p:sp>
      <p:sp>
        <p:nvSpPr>
          <p:cNvPr id="49" name="Google Shape;49;p29"/>
          <p:cNvSpPr txBox="1">
            <a:spLocks noGrp="1"/>
          </p:cNvSpPr>
          <p:nvPr>
            <p:ph type="body" idx="3"/>
          </p:nvPr>
        </p:nvSpPr>
        <p:spPr>
          <a:xfrm>
            <a:off x="6126480" y="1717879"/>
            <a:ext cx="4480560" cy="731520"/>
          </a:xfrm>
          <a:prstGeom prst="rect">
            <a:avLst/>
          </a:prstGeom>
          <a:noFill/>
          <a:ln>
            <a:noFill/>
          </a:ln>
        </p:spPr>
        <p:txBody>
          <a:bodyPr spcFirstLastPara="1" wrap="square" lIns="91425" tIns="45700" rIns="91425" bIns="45700" anchor="b" anchorCtr="0">
            <a:normAutofit/>
          </a:bodyPr>
          <a:lstStyle>
            <a:lvl1pPr marL="457200" lvl="0" indent="-228600" algn="l">
              <a:lnSpc>
                <a:spcPct val="95000"/>
              </a:lnSpc>
              <a:spcBef>
                <a:spcPts val="0"/>
              </a:spcBef>
              <a:spcAft>
                <a:spcPts val="0"/>
              </a:spcAft>
              <a:buSzPts val="1600"/>
              <a:buFont typeface="Century Schoolbook"/>
              <a:buNone/>
              <a:defRPr sz="2000" b="0">
                <a:solidFill>
                  <a:srgbClr val="A5A5A5"/>
                </a:solidFill>
                <a:latin typeface="Century Schoolbook"/>
                <a:ea typeface="Century Schoolbook"/>
                <a:cs typeface="Century Schoolbook"/>
                <a:sym typeface="Century Schoolbook"/>
              </a:defRPr>
            </a:lvl1pPr>
            <a:lvl2pPr marL="914400" lvl="1" indent="-342900" algn="l">
              <a:lnSpc>
                <a:spcPct val="90000"/>
              </a:lnSpc>
              <a:spcBef>
                <a:spcPts val="300"/>
              </a:spcBef>
              <a:spcAft>
                <a:spcPts val="0"/>
              </a:spcAft>
              <a:buSzPts val="1800"/>
              <a:buChar char="●"/>
              <a:defRPr/>
            </a:lvl2pPr>
            <a:lvl3pPr marL="1371600" lvl="2" indent="-342900" algn="l">
              <a:lnSpc>
                <a:spcPct val="90000"/>
              </a:lnSpc>
              <a:spcBef>
                <a:spcPts val="300"/>
              </a:spcBef>
              <a:spcAft>
                <a:spcPts val="0"/>
              </a:spcAft>
              <a:buSzPts val="1800"/>
              <a:buChar char="●"/>
              <a:defRPr/>
            </a:lvl3pPr>
            <a:lvl4pPr marL="1828800" lvl="3" indent="-342900" algn="l">
              <a:lnSpc>
                <a:spcPct val="90000"/>
              </a:lnSpc>
              <a:spcBef>
                <a:spcPts val="300"/>
              </a:spcBef>
              <a:spcAft>
                <a:spcPts val="0"/>
              </a:spcAft>
              <a:buSzPts val="18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300"/>
              </a:spcBef>
              <a:spcAft>
                <a:spcPts val="0"/>
              </a:spcAft>
              <a:buSzPts val="1800"/>
              <a:buChar char="●"/>
              <a:defRPr/>
            </a:lvl6pPr>
            <a:lvl7pPr marL="3200400" lvl="6" indent="-342900" algn="l">
              <a:lnSpc>
                <a:spcPct val="90000"/>
              </a:lnSpc>
              <a:spcBef>
                <a:spcPts val="300"/>
              </a:spcBef>
              <a:spcAft>
                <a:spcPts val="0"/>
              </a:spcAft>
              <a:buSzPts val="1800"/>
              <a:buChar char="●"/>
              <a:defRPr/>
            </a:lvl7pPr>
            <a:lvl8pPr marL="3657600" lvl="7" indent="-342900" algn="l">
              <a:lnSpc>
                <a:spcPct val="90000"/>
              </a:lnSpc>
              <a:spcBef>
                <a:spcPts val="300"/>
              </a:spcBef>
              <a:spcAft>
                <a:spcPts val="0"/>
              </a:spcAft>
              <a:buSzPts val="1800"/>
              <a:buChar char="●"/>
              <a:defRPr/>
            </a:lvl8pPr>
            <a:lvl9pPr marL="4114800" lvl="8" indent="-342900" algn="l">
              <a:lnSpc>
                <a:spcPct val="90000"/>
              </a:lnSpc>
              <a:spcBef>
                <a:spcPts val="300"/>
              </a:spcBef>
              <a:spcAft>
                <a:spcPts val="300"/>
              </a:spcAft>
              <a:buSzPts val="1800"/>
              <a:buChar char="●"/>
              <a:defRPr/>
            </a:lvl9pPr>
          </a:lstStyle>
          <a:p>
            <a:endParaRPr/>
          </a:p>
        </p:txBody>
      </p:sp>
      <p:sp>
        <p:nvSpPr>
          <p:cNvPr id="50" name="Google Shape;50;p29"/>
          <p:cNvSpPr txBox="1">
            <a:spLocks noGrp="1"/>
          </p:cNvSpPr>
          <p:nvPr>
            <p:ph type="body" idx="4"/>
          </p:nvPr>
        </p:nvSpPr>
        <p:spPr>
          <a:xfrm>
            <a:off x="6126480" y="2507550"/>
            <a:ext cx="4480560" cy="3664650"/>
          </a:xfrm>
          <a:prstGeom prst="rect">
            <a:avLst/>
          </a:prstGeom>
          <a:noFill/>
          <a:ln>
            <a:noFill/>
          </a:ln>
        </p:spPr>
        <p:txBody>
          <a:bodyPr spcFirstLastPara="1" wrap="square" lIns="91425" tIns="45700" rIns="91425" bIns="45700" anchor="t" anchorCtr="0">
            <a:normAutofit/>
          </a:bodyPr>
          <a:lstStyle>
            <a:lvl1pPr marL="457200" lvl="0" indent="-320040" algn="l">
              <a:lnSpc>
                <a:spcPct val="95000"/>
              </a:lnSpc>
              <a:spcBef>
                <a:spcPts val="1400"/>
              </a:spcBef>
              <a:spcAft>
                <a:spcPts val="0"/>
              </a:spcAft>
              <a:buSzPts val="1440"/>
              <a:buChar char="•"/>
              <a:defRPr sz="1800"/>
            </a:lvl1pPr>
            <a:lvl2pPr marL="914400" lvl="1" indent="-330200" algn="l">
              <a:lnSpc>
                <a:spcPct val="90000"/>
              </a:lnSpc>
              <a:spcBef>
                <a:spcPts val="300"/>
              </a:spcBef>
              <a:spcAft>
                <a:spcPts val="0"/>
              </a:spcAft>
              <a:buSzPts val="1600"/>
              <a:buChar char="●"/>
              <a:defRPr sz="1600"/>
            </a:lvl2pPr>
            <a:lvl3pPr marL="1371600" lvl="2" indent="-317500" algn="l">
              <a:lnSpc>
                <a:spcPct val="90000"/>
              </a:lnSpc>
              <a:spcBef>
                <a:spcPts val="300"/>
              </a:spcBef>
              <a:spcAft>
                <a:spcPts val="0"/>
              </a:spcAft>
              <a:buSzPts val="1400"/>
              <a:buChar char="●"/>
              <a:defRPr sz="1400"/>
            </a:lvl3pPr>
            <a:lvl4pPr marL="1828800" lvl="3" indent="-317500" algn="l">
              <a:lnSpc>
                <a:spcPct val="90000"/>
              </a:lnSpc>
              <a:spcBef>
                <a:spcPts val="300"/>
              </a:spcBef>
              <a:spcAft>
                <a:spcPts val="0"/>
              </a:spcAft>
              <a:buSzPts val="1400"/>
              <a:buChar char="●"/>
              <a:defRPr sz="1400"/>
            </a:lvl4pPr>
            <a:lvl5pPr marL="2286000" lvl="4" indent="-317500" algn="l">
              <a:lnSpc>
                <a:spcPct val="90000"/>
              </a:lnSpc>
              <a:spcBef>
                <a:spcPts val="300"/>
              </a:spcBef>
              <a:spcAft>
                <a:spcPts val="0"/>
              </a:spcAft>
              <a:buSzPts val="1400"/>
              <a:buChar char="●"/>
              <a:defRPr sz="1400"/>
            </a:lvl5pPr>
            <a:lvl6pPr marL="2743200" lvl="5" indent="-317500" algn="l">
              <a:lnSpc>
                <a:spcPct val="90000"/>
              </a:lnSpc>
              <a:spcBef>
                <a:spcPts val="300"/>
              </a:spcBef>
              <a:spcAft>
                <a:spcPts val="0"/>
              </a:spcAft>
              <a:buSzPts val="1400"/>
              <a:buChar char="●"/>
              <a:defRPr sz="1400"/>
            </a:lvl6pPr>
            <a:lvl7pPr marL="3200400" lvl="6" indent="-317500" algn="l">
              <a:lnSpc>
                <a:spcPct val="90000"/>
              </a:lnSpc>
              <a:spcBef>
                <a:spcPts val="300"/>
              </a:spcBef>
              <a:spcAft>
                <a:spcPts val="0"/>
              </a:spcAft>
              <a:buSzPts val="1400"/>
              <a:buChar char="●"/>
              <a:defRPr sz="1400"/>
            </a:lvl7pPr>
            <a:lvl8pPr marL="3657600" lvl="7" indent="-317500" algn="l">
              <a:lnSpc>
                <a:spcPct val="90000"/>
              </a:lnSpc>
              <a:spcBef>
                <a:spcPts val="300"/>
              </a:spcBef>
              <a:spcAft>
                <a:spcPts val="0"/>
              </a:spcAft>
              <a:buSzPts val="1400"/>
              <a:buChar char="●"/>
              <a:defRPr sz="1400"/>
            </a:lvl8pPr>
            <a:lvl9pPr marL="4114800" lvl="8" indent="-317500" algn="l">
              <a:lnSpc>
                <a:spcPct val="90000"/>
              </a:lnSpc>
              <a:spcBef>
                <a:spcPts val="300"/>
              </a:spcBef>
              <a:spcAft>
                <a:spcPts val="300"/>
              </a:spcAft>
              <a:buSzPts val="1400"/>
              <a:buChar char="●"/>
              <a:defRPr sz="1400"/>
            </a:lvl9pPr>
          </a:lstStyle>
          <a:p>
            <a:endParaRPr/>
          </a:p>
        </p:txBody>
      </p:sp>
      <p:sp>
        <p:nvSpPr>
          <p:cNvPr id="51" name="Google Shape;51;p29"/>
          <p:cNvSpPr txBox="1">
            <a:spLocks noGrp="1"/>
          </p:cNvSpPr>
          <p:nvPr>
            <p:ph type="dt" idx="10"/>
          </p:nvPr>
        </p:nvSpPr>
        <p:spPr>
          <a:xfrm rot="-5400000">
            <a:off x="10797542" y="998537"/>
            <a:ext cx="190499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29"/>
          <p:cNvSpPr txBox="1">
            <a:spLocks noGrp="1"/>
          </p:cNvSpPr>
          <p:nvPr>
            <p:ph type="ftr" idx="11"/>
          </p:nvPr>
        </p:nvSpPr>
        <p:spPr>
          <a:xfrm rot="-5400000">
            <a:off x="9959341" y="4046537"/>
            <a:ext cx="3581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29"/>
          <p:cNvSpPr txBox="1">
            <a:spLocks noGrp="1"/>
          </p:cNvSpPr>
          <p:nvPr>
            <p:ph type="sldNum" idx="12"/>
          </p:nvPr>
        </p:nvSpPr>
        <p:spPr>
          <a:xfrm>
            <a:off x="11292840" y="6172200"/>
            <a:ext cx="914400" cy="593725"/>
          </a:xfrm>
          <a:prstGeom prst="rect">
            <a:avLst/>
          </a:prstGeom>
          <a:noFill/>
          <a:ln>
            <a:noFill/>
          </a:ln>
        </p:spPr>
        <p:txBody>
          <a:bodyPr spcFirstLastPara="1" wrap="square" lIns="45700" tIns="45700" rIns="45700" bIns="45700" anchor="ctr" anchorCtr="0">
            <a:norm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4"/>
        <p:cNvGrpSpPr/>
        <p:nvPr/>
      </p:nvGrpSpPr>
      <p:grpSpPr>
        <a:xfrm>
          <a:off x="0" y="0"/>
          <a:ext cx="0" cy="0"/>
          <a:chOff x="0" y="0"/>
          <a:chExt cx="0" cy="0"/>
        </a:xfrm>
      </p:grpSpPr>
      <p:sp>
        <p:nvSpPr>
          <p:cNvPr id="55" name="Google Shape;55;p30"/>
          <p:cNvSpPr txBox="1">
            <a:spLocks noGrp="1"/>
          </p:cNvSpPr>
          <p:nvPr>
            <p:ph type="title"/>
          </p:nvPr>
        </p:nvSpPr>
        <p:spPr>
          <a:xfrm>
            <a:off x="1261872" y="365760"/>
            <a:ext cx="9692640" cy="1325562"/>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30"/>
          <p:cNvSpPr txBox="1">
            <a:spLocks noGrp="1"/>
          </p:cNvSpPr>
          <p:nvPr>
            <p:ph type="dt" idx="10"/>
          </p:nvPr>
        </p:nvSpPr>
        <p:spPr>
          <a:xfrm rot="-5400000">
            <a:off x="10797542" y="998537"/>
            <a:ext cx="190499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30"/>
          <p:cNvSpPr txBox="1">
            <a:spLocks noGrp="1"/>
          </p:cNvSpPr>
          <p:nvPr>
            <p:ph type="ftr" idx="11"/>
          </p:nvPr>
        </p:nvSpPr>
        <p:spPr>
          <a:xfrm rot="-5400000">
            <a:off x="9959341" y="4046537"/>
            <a:ext cx="3581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8" name="Google Shape;58;p30"/>
          <p:cNvSpPr txBox="1">
            <a:spLocks noGrp="1"/>
          </p:cNvSpPr>
          <p:nvPr>
            <p:ph type="sldNum" idx="12"/>
          </p:nvPr>
        </p:nvSpPr>
        <p:spPr>
          <a:xfrm>
            <a:off x="11292840" y="6172200"/>
            <a:ext cx="914400" cy="593725"/>
          </a:xfrm>
          <a:prstGeom prst="rect">
            <a:avLst/>
          </a:prstGeom>
          <a:noFill/>
          <a:ln>
            <a:noFill/>
          </a:ln>
        </p:spPr>
        <p:txBody>
          <a:bodyPr spcFirstLastPara="1" wrap="square" lIns="45700" tIns="45700" rIns="45700" bIns="45700" anchor="ctr" anchorCtr="0">
            <a:norm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9"/>
        <p:cNvGrpSpPr/>
        <p:nvPr/>
      </p:nvGrpSpPr>
      <p:grpSpPr>
        <a:xfrm>
          <a:off x="0" y="0"/>
          <a:ext cx="0" cy="0"/>
          <a:chOff x="0" y="0"/>
          <a:chExt cx="0" cy="0"/>
        </a:xfrm>
      </p:grpSpPr>
      <p:sp>
        <p:nvSpPr>
          <p:cNvPr id="60" name="Google Shape;60;p31"/>
          <p:cNvSpPr txBox="1">
            <a:spLocks noGrp="1"/>
          </p:cNvSpPr>
          <p:nvPr>
            <p:ph type="dt" idx="10"/>
          </p:nvPr>
        </p:nvSpPr>
        <p:spPr>
          <a:xfrm rot="-5400000">
            <a:off x="10797542" y="998537"/>
            <a:ext cx="190499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1" name="Google Shape;61;p31"/>
          <p:cNvSpPr txBox="1">
            <a:spLocks noGrp="1"/>
          </p:cNvSpPr>
          <p:nvPr>
            <p:ph type="ftr" idx="11"/>
          </p:nvPr>
        </p:nvSpPr>
        <p:spPr>
          <a:xfrm rot="-5400000">
            <a:off x="9959341" y="4046537"/>
            <a:ext cx="3581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2" name="Google Shape;62;p31"/>
          <p:cNvSpPr txBox="1">
            <a:spLocks noGrp="1"/>
          </p:cNvSpPr>
          <p:nvPr>
            <p:ph type="sldNum" idx="12"/>
          </p:nvPr>
        </p:nvSpPr>
        <p:spPr>
          <a:xfrm>
            <a:off x="11292840" y="6172200"/>
            <a:ext cx="914400" cy="593725"/>
          </a:xfrm>
          <a:prstGeom prst="rect">
            <a:avLst/>
          </a:prstGeom>
          <a:noFill/>
          <a:ln>
            <a:noFill/>
          </a:ln>
        </p:spPr>
        <p:txBody>
          <a:bodyPr spcFirstLastPara="1" wrap="square" lIns="45700" tIns="45700" rIns="45700" bIns="45700" anchor="ctr" anchorCtr="0">
            <a:norm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3"/>
        <p:cNvGrpSpPr/>
        <p:nvPr/>
      </p:nvGrpSpPr>
      <p:grpSpPr>
        <a:xfrm>
          <a:off x="0" y="0"/>
          <a:ext cx="0" cy="0"/>
          <a:chOff x="0" y="0"/>
          <a:chExt cx="0" cy="0"/>
        </a:xfrm>
      </p:grpSpPr>
      <p:sp>
        <p:nvSpPr>
          <p:cNvPr id="64" name="Google Shape;64;p32"/>
          <p:cNvSpPr txBox="1">
            <a:spLocks noGrp="1"/>
          </p:cNvSpPr>
          <p:nvPr>
            <p:ph type="title"/>
          </p:nvPr>
        </p:nvSpPr>
        <p:spPr>
          <a:xfrm>
            <a:off x="841248" y="457200"/>
            <a:ext cx="3200400" cy="160019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Schoolbook"/>
              <a:buNone/>
              <a:defRPr sz="3200"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5" name="Google Shape;65;p32"/>
          <p:cNvSpPr txBox="1">
            <a:spLocks noGrp="1"/>
          </p:cNvSpPr>
          <p:nvPr>
            <p:ph type="body" idx="1"/>
          </p:nvPr>
        </p:nvSpPr>
        <p:spPr>
          <a:xfrm>
            <a:off x="4504267" y="685800"/>
            <a:ext cx="6079066" cy="5486400"/>
          </a:xfrm>
          <a:prstGeom prst="rect">
            <a:avLst/>
          </a:prstGeom>
          <a:noFill/>
          <a:ln>
            <a:noFill/>
          </a:ln>
        </p:spPr>
        <p:txBody>
          <a:bodyPr spcFirstLastPara="1" wrap="square" lIns="91425" tIns="45700" rIns="91425" bIns="45700" anchor="t" anchorCtr="0">
            <a:normAutofit/>
          </a:bodyPr>
          <a:lstStyle>
            <a:lvl1pPr marL="457200" lvl="0" indent="-330200" algn="l">
              <a:lnSpc>
                <a:spcPct val="95000"/>
              </a:lnSpc>
              <a:spcBef>
                <a:spcPts val="1400"/>
              </a:spcBef>
              <a:spcAft>
                <a:spcPts val="0"/>
              </a:spcAft>
              <a:buSzPts val="1600"/>
              <a:buChar char="•"/>
              <a:defRPr sz="2000"/>
            </a:lvl1pPr>
            <a:lvl2pPr marL="914400" lvl="1" indent="-342900" algn="l">
              <a:lnSpc>
                <a:spcPct val="90000"/>
              </a:lnSpc>
              <a:spcBef>
                <a:spcPts val="300"/>
              </a:spcBef>
              <a:spcAft>
                <a:spcPts val="0"/>
              </a:spcAft>
              <a:buSzPts val="1800"/>
              <a:buChar char="●"/>
              <a:defRPr sz="1800"/>
            </a:lvl2pPr>
            <a:lvl3pPr marL="1371600" lvl="2" indent="-330200" algn="l">
              <a:lnSpc>
                <a:spcPct val="90000"/>
              </a:lnSpc>
              <a:spcBef>
                <a:spcPts val="300"/>
              </a:spcBef>
              <a:spcAft>
                <a:spcPts val="0"/>
              </a:spcAft>
              <a:buSzPts val="1600"/>
              <a:buChar char="●"/>
              <a:defRPr sz="1600"/>
            </a:lvl3pPr>
            <a:lvl4pPr marL="1828800" lvl="3" indent="-317500" algn="l">
              <a:lnSpc>
                <a:spcPct val="90000"/>
              </a:lnSpc>
              <a:spcBef>
                <a:spcPts val="300"/>
              </a:spcBef>
              <a:spcAft>
                <a:spcPts val="0"/>
              </a:spcAft>
              <a:buSzPts val="1400"/>
              <a:buChar char="●"/>
              <a:defRPr sz="1400"/>
            </a:lvl4pPr>
            <a:lvl5pPr marL="2286000" lvl="4" indent="-317500" algn="l">
              <a:lnSpc>
                <a:spcPct val="90000"/>
              </a:lnSpc>
              <a:spcBef>
                <a:spcPts val="300"/>
              </a:spcBef>
              <a:spcAft>
                <a:spcPts val="0"/>
              </a:spcAft>
              <a:buSzPts val="1400"/>
              <a:buChar char="●"/>
              <a:defRPr sz="1400"/>
            </a:lvl5pPr>
            <a:lvl6pPr marL="2743200" lvl="5" indent="-317500" algn="l">
              <a:lnSpc>
                <a:spcPct val="90000"/>
              </a:lnSpc>
              <a:spcBef>
                <a:spcPts val="300"/>
              </a:spcBef>
              <a:spcAft>
                <a:spcPts val="0"/>
              </a:spcAft>
              <a:buSzPts val="1400"/>
              <a:buChar char="●"/>
              <a:defRPr sz="1400"/>
            </a:lvl6pPr>
            <a:lvl7pPr marL="3200400" lvl="6" indent="-317500" algn="l">
              <a:lnSpc>
                <a:spcPct val="90000"/>
              </a:lnSpc>
              <a:spcBef>
                <a:spcPts val="300"/>
              </a:spcBef>
              <a:spcAft>
                <a:spcPts val="0"/>
              </a:spcAft>
              <a:buSzPts val="1400"/>
              <a:buChar char="●"/>
              <a:defRPr sz="1400"/>
            </a:lvl7pPr>
            <a:lvl8pPr marL="3657600" lvl="7" indent="-317500" algn="l">
              <a:lnSpc>
                <a:spcPct val="90000"/>
              </a:lnSpc>
              <a:spcBef>
                <a:spcPts val="300"/>
              </a:spcBef>
              <a:spcAft>
                <a:spcPts val="0"/>
              </a:spcAft>
              <a:buSzPts val="1400"/>
              <a:buChar char="●"/>
              <a:defRPr sz="1400"/>
            </a:lvl8pPr>
            <a:lvl9pPr marL="4114800" lvl="8" indent="-317500" algn="l">
              <a:lnSpc>
                <a:spcPct val="90000"/>
              </a:lnSpc>
              <a:spcBef>
                <a:spcPts val="300"/>
              </a:spcBef>
              <a:spcAft>
                <a:spcPts val="300"/>
              </a:spcAft>
              <a:buSzPts val="1400"/>
              <a:buChar char="●"/>
              <a:defRPr sz="1400"/>
            </a:lvl9pPr>
          </a:lstStyle>
          <a:p>
            <a:endParaRPr/>
          </a:p>
        </p:txBody>
      </p:sp>
      <p:sp>
        <p:nvSpPr>
          <p:cNvPr id="66" name="Google Shape;66;p32"/>
          <p:cNvSpPr txBox="1">
            <a:spLocks noGrp="1"/>
          </p:cNvSpPr>
          <p:nvPr>
            <p:ph type="body" idx="2"/>
          </p:nvPr>
        </p:nvSpPr>
        <p:spPr>
          <a:xfrm>
            <a:off x="841248" y="2099734"/>
            <a:ext cx="3200400" cy="3810001"/>
          </a:xfrm>
          <a:prstGeom prst="rect">
            <a:avLst/>
          </a:prstGeom>
          <a:noFill/>
          <a:ln>
            <a:noFill/>
          </a:ln>
        </p:spPr>
        <p:txBody>
          <a:bodyPr spcFirstLastPara="1" wrap="square" lIns="91425" tIns="45700" rIns="91425" bIns="45700" anchor="t" anchorCtr="0">
            <a:normAutofit/>
          </a:bodyPr>
          <a:lstStyle>
            <a:lvl1pPr marL="457200" lvl="0" indent="-228600" algn="l">
              <a:lnSpc>
                <a:spcPct val="114000"/>
              </a:lnSpc>
              <a:spcBef>
                <a:spcPts val="800"/>
              </a:spcBef>
              <a:spcAft>
                <a:spcPts val="0"/>
              </a:spcAft>
              <a:buSzPts val="1040"/>
              <a:buNone/>
              <a:defRPr sz="1300"/>
            </a:lvl1pPr>
            <a:lvl2pPr marL="914400" lvl="1" indent="-228600" algn="l">
              <a:lnSpc>
                <a:spcPct val="90000"/>
              </a:lnSpc>
              <a:spcBef>
                <a:spcPts val="300"/>
              </a:spcBef>
              <a:spcAft>
                <a:spcPts val="0"/>
              </a:spcAft>
              <a:buSzPts val="1200"/>
              <a:buNone/>
              <a:defRPr sz="1200"/>
            </a:lvl2pPr>
            <a:lvl3pPr marL="1371600" lvl="2" indent="-228600" algn="l">
              <a:lnSpc>
                <a:spcPct val="90000"/>
              </a:lnSpc>
              <a:spcBef>
                <a:spcPts val="300"/>
              </a:spcBef>
              <a:spcAft>
                <a:spcPts val="0"/>
              </a:spcAft>
              <a:buSzPts val="1000"/>
              <a:buNone/>
              <a:defRPr sz="1000"/>
            </a:lvl3pPr>
            <a:lvl4pPr marL="1828800" lvl="3" indent="-228600" algn="l">
              <a:lnSpc>
                <a:spcPct val="90000"/>
              </a:lnSpc>
              <a:spcBef>
                <a:spcPts val="300"/>
              </a:spcBef>
              <a:spcAft>
                <a:spcPts val="0"/>
              </a:spcAft>
              <a:buSzPts val="900"/>
              <a:buNone/>
              <a:defRPr sz="900"/>
            </a:lvl4pPr>
            <a:lvl5pPr marL="2286000" lvl="4" indent="-228600" algn="l">
              <a:lnSpc>
                <a:spcPct val="90000"/>
              </a:lnSpc>
              <a:spcBef>
                <a:spcPts val="300"/>
              </a:spcBef>
              <a:spcAft>
                <a:spcPts val="0"/>
              </a:spcAft>
              <a:buSzPts val="900"/>
              <a:buNone/>
              <a:defRPr sz="900"/>
            </a:lvl5pPr>
            <a:lvl6pPr marL="2743200" lvl="5" indent="-228600" algn="l">
              <a:lnSpc>
                <a:spcPct val="90000"/>
              </a:lnSpc>
              <a:spcBef>
                <a:spcPts val="300"/>
              </a:spcBef>
              <a:spcAft>
                <a:spcPts val="0"/>
              </a:spcAft>
              <a:buSzPts val="900"/>
              <a:buNone/>
              <a:defRPr sz="900"/>
            </a:lvl6pPr>
            <a:lvl7pPr marL="3200400" lvl="6" indent="-228600" algn="l">
              <a:lnSpc>
                <a:spcPct val="90000"/>
              </a:lnSpc>
              <a:spcBef>
                <a:spcPts val="300"/>
              </a:spcBef>
              <a:spcAft>
                <a:spcPts val="0"/>
              </a:spcAft>
              <a:buSzPts val="900"/>
              <a:buNone/>
              <a:defRPr sz="900"/>
            </a:lvl7pPr>
            <a:lvl8pPr marL="3657600" lvl="7" indent="-228600" algn="l">
              <a:lnSpc>
                <a:spcPct val="90000"/>
              </a:lnSpc>
              <a:spcBef>
                <a:spcPts val="300"/>
              </a:spcBef>
              <a:spcAft>
                <a:spcPts val="0"/>
              </a:spcAft>
              <a:buSzPts val="900"/>
              <a:buNone/>
              <a:defRPr sz="900"/>
            </a:lvl8pPr>
            <a:lvl9pPr marL="4114800" lvl="8" indent="-228600" algn="l">
              <a:lnSpc>
                <a:spcPct val="90000"/>
              </a:lnSpc>
              <a:spcBef>
                <a:spcPts val="300"/>
              </a:spcBef>
              <a:spcAft>
                <a:spcPts val="300"/>
              </a:spcAft>
              <a:buSzPts val="900"/>
              <a:buNone/>
              <a:defRPr sz="900"/>
            </a:lvl9pPr>
          </a:lstStyle>
          <a:p>
            <a:endParaRPr/>
          </a:p>
        </p:txBody>
      </p:sp>
      <p:sp>
        <p:nvSpPr>
          <p:cNvPr id="67" name="Google Shape;67;p32"/>
          <p:cNvSpPr txBox="1">
            <a:spLocks noGrp="1"/>
          </p:cNvSpPr>
          <p:nvPr>
            <p:ph type="dt" idx="10"/>
          </p:nvPr>
        </p:nvSpPr>
        <p:spPr>
          <a:xfrm rot="-5400000">
            <a:off x="10797542" y="998537"/>
            <a:ext cx="190499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8" name="Google Shape;68;p32"/>
          <p:cNvSpPr txBox="1">
            <a:spLocks noGrp="1"/>
          </p:cNvSpPr>
          <p:nvPr>
            <p:ph type="ftr" idx="11"/>
          </p:nvPr>
        </p:nvSpPr>
        <p:spPr>
          <a:xfrm rot="-5400000">
            <a:off x="9959341" y="4046537"/>
            <a:ext cx="3581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9" name="Google Shape;69;p32"/>
          <p:cNvSpPr txBox="1">
            <a:spLocks noGrp="1"/>
          </p:cNvSpPr>
          <p:nvPr>
            <p:ph type="sldNum" idx="12"/>
          </p:nvPr>
        </p:nvSpPr>
        <p:spPr>
          <a:xfrm>
            <a:off x="11292840" y="6172200"/>
            <a:ext cx="914400" cy="593725"/>
          </a:xfrm>
          <a:prstGeom prst="rect">
            <a:avLst/>
          </a:prstGeom>
          <a:noFill/>
          <a:ln>
            <a:noFill/>
          </a:ln>
        </p:spPr>
        <p:txBody>
          <a:bodyPr spcFirstLastPara="1" wrap="square" lIns="45700" tIns="45700" rIns="45700" bIns="45700" anchor="ctr" anchorCtr="0">
            <a:norm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70"/>
        <p:cNvGrpSpPr/>
        <p:nvPr/>
      </p:nvGrpSpPr>
      <p:grpSpPr>
        <a:xfrm>
          <a:off x="0" y="0"/>
          <a:ext cx="0" cy="0"/>
          <a:chOff x="0" y="0"/>
          <a:chExt cx="0" cy="0"/>
        </a:xfrm>
      </p:grpSpPr>
      <p:sp>
        <p:nvSpPr>
          <p:cNvPr id="71" name="Google Shape;71;p33"/>
          <p:cNvSpPr txBox="1">
            <a:spLocks noGrp="1"/>
          </p:cNvSpPr>
          <p:nvPr>
            <p:ph type="title"/>
          </p:nvPr>
        </p:nvSpPr>
        <p:spPr>
          <a:xfrm>
            <a:off x="914400" y="5257800"/>
            <a:ext cx="9982200" cy="9144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2800"/>
              <a:buFont typeface="Century Schoolbook"/>
              <a:buNone/>
              <a:defRPr sz="2800"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2" name="Google Shape;72;p33"/>
          <p:cNvSpPr>
            <a:spLocks noGrp="1"/>
          </p:cNvSpPr>
          <p:nvPr>
            <p:ph type="pic" idx="2"/>
          </p:nvPr>
        </p:nvSpPr>
        <p:spPr>
          <a:xfrm>
            <a:off x="0" y="0"/>
            <a:ext cx="11292840" cy="5128923"/>
          </a:xfrm>
          <a:prstGeom prst="rect">
            <a:avLst/>
          </a:prstGeom>
          <a:noFill/>
          <a:ln>
            <a:noFill/>
          </a:ln>
        </p:spPr>
        <p:txBody>
          <a:bodyPr spcFirstLastPara="1" wrap="square" lIns="91425" tIns="45700" rIns="91425" bIns="45700" anchor="t" anchorCtr="0">
            <a:normAutofit/>
          </a:bodyPr>
          <a:lstStyle>
            <a:lvl1pPr marR="0" lvl="0" algn="l" rtl="0">
              <a:lnSpc>
                <a:spcPct val="95000"/>
              </a:lnSpc>
              <a:spcBef>
                <a:spcPts val="1400"/>
              </a:spcBef>
              <a:spcAft>
                <a:spcPts val="0"/>
              </a:spcAft>
              <a:buClr>
                <a:schemeClr val="accent1"/>
              </a:buClr>
              <a:buSzPts val="2560"/>
              <a:buFont typeface="Arial"/>
              <a:buNone/>
              <a:defRPr sz="3200" b="0" i="0" u="none" strike="noStrike" cap="none">
                <a:solidFill>
                  <a:schemeClr val="lt1"/>
                </a:solidFill>
                <a:latin typeface="Century Schoolbook"/>
                <a:ea typeface="Century Schoolbook"/>
                <a:cs typeface="Century Schoolbook"/>
                <a:sym typeface="Century Schoolbook"/>
              </a:defRPr>
            </a:lvl1pPr>
            <a:lvl2pPr marR="0" lvl="1" algn="l" rtl="0">
              <a:lnSpc>
                <a:spcPct val="90000"/>
              </a:lnSpc>
              <a:spcBef>
                <a:spcPts val="300"/>
              </a:spcBef>
              <a:spcAft>
                <a:spcPts val="0"/>
              </a:spcAft>
              <a:buClr>
                <a:schemeClr val="accent1"/>
              </a:buClr>
              <a:buSzPts val="2800"/>
              <a:buFont typeface="Noto Sans Symbols"/>
              <a:buNone/>
              <a:defRPr sz="2800" b="0" i="0" u="none" strike="noStrike" cap="none">
                <a:solidFill>
                  <a:srgbClr val="FEFEFE"/>
                </a:solidFill>
                <a:latin typeface="Century Schoolbook"/>
                <a:ea typeface="Century Schoolbook"/>
                <a:cs typeface="Century Schoolbook"/>
                <a:sym typeface="Century Schoolbook"/>
              </a:defRPr>
            </a:lvl2pPr>
            <a:lvl3pPr marR="0" lvl="2" algn="l" rtl="0">
              <a:lnSpc>
                <a:spcPct val="90000"/>
              </a:lnSpc>
              <a:spcBef>
                <a:spcPts val="300"/>
              </a:spcBef>
              <a:spcAft>
                <a:spcPts val="0"/>
              </a:spcAft>
              <a:buClr>
                <a:schemeClr val="accent1"/>
              </a:buClr>
              <a:buSzPts val="2400"/>
              <a:buFont typeface="Noto Sans Symbols"/>
              <a:buNone/>
              <a:defRPr sz="2400" b="0" i="0" u="none" strike="noStrike" cap="none">
                <a:solidFill>
                  <a:srgbClr val="FEFEFE"/>
                </a:solidFill>
                <a:latin typeface="Century Schoolbook"/>
                <a:ea typeface="Century Schoolbook"/>
                <a:cs typeface="Century Schoolbook"/>
                <a:sym typeface="Century Schoolbook"/>
              </a:defRPr>
            </a:lvl3pPr>
            <a:lvl4pPr marR="0" lvl="3" algn="l" rtl="0">
              <a:lnSpc>
                <a:spcPct val="90000"/>
              </a:lnSpc>
              <a:spcBef>
                <a:spcPts val="300"/>
              </a:spcBef>
              <a:spcAft>
                <a:spcPts val="0"/>
              </a:spcAft>
              <a:buClr>
                <a:schemeClr val="accent1"/>
              </a:buClr>
              <a:buSzPts val="2000"/>
              <a:buFont typeface="Noto Sans Symbols"/>
              <a:buNone/>
              <a:defRPr sz="2000" b="0" i="0" u="none" strike="noStrike" cap="none">
                <a:solidFill>
                  <a:srgbClr val="FEFEFE"/>
                </a:solidFill>
                <a:latin typeface="Century Schoolbook"/>
                <a:ea typeface="Century Schoolbook"/>
                <a:cs typeface="Century Schoolbook"/>
                <a:sym typeface="Century Schoolbook"/>
              </a:defRPr>
            </a:lvl4pPr>
            <a:lvl5pPr marR="0" lvl="4" algn="l" rtl="0">
              <a:lnSpc>
                <a:spcPct val="90000"/>
              </a:lnSpc>
              <a:spcBef>
                <a:spcPts val="300"/>
              </a:spcBef>
              <a:spcAft>
                <a:spcPts val="0"/>
              </a:spcAft>
              <a:buClr>
                <a:schemeClr val="accent1"/>
              </a:buClr>
              <a:buSzPts val="2000"/>
              <a:buFont typeface="Noto Sans Symbols"/>
              <a:buNone/>
              <a:defRPr sz="2000" b="0" i="0" u="none" strike="noStrike" cap="none">
                <a:solidFill>
                  <a:srgbClr val="FEFEFE"/>
                </a:solidFill>
                <a:latin typeface="Century Schoolbook"/>
                <a:ea typeface="Century Schoolbook"/>
                <a:cs typeface="Century Schoolbook"/>
                <a:sym typeface="Century Schoolbook"/>
              </a:defRPr>
            </a:lvl5pPr>
            <a:lvl6pPr marR="0" lvl="5" algn="l" rtl="0">
              <a:lnSpc>
                <a:spcPct val="90000"/>
              </a:lnSpc>
              <a:spcBef>
                <a:spcPts val="300"/>
              </a:spcBef>
              <a:spcAft>
                <a:spcPts val="0"/>
              </a:spcAft>
              <a:buClr>
                <a:schemeClr val="accent1"/>
              </a:buClr>
              <a:buSzPts val="2000"/>
              <a:buFont typeface="Noto Sans Symbols"/>
              <a:buNone/>
              <a:defRPr sz="2000" b="0" i="0" u="none" strike="noStrike" cap="none">
                <a:solidFill>
                  <a:srgbClr val="FEFEFE"/>
                </a:solidFill>
                <a:latin typeface="Century Schoolbook"/>
                <a:ea typeface="Century Schoolbook"/>
                <a:cs typeface="Century Schoolbook"/>
                <a:sym typeface="Century Schoolbook"/>
              </a:defRPr>
            </a:lvl6pPr>
            <a:lvl7pPr marR="0" lvl="6" algn="l" rtl="0">
              <a:lnSpc>
                <a:spcPct val="90000"/>
              </a:lnSpc>
              <a:spcBef>
                <a:spcPts val="300"/>
              </a:spcBef>
              <a:spcAft>
                <a:spcPts val="0"/>
              </a:spcAft>
              <a:buClr>
                <a:schemeClr val="accent1"/>
              </a:buClr>
              <a:buSzPts val="2000"/>
              <a:buFont typeface="Noto Sans Symbols"/>
              <a:buNone/>
              <a:defRPr sz="2000" b="0" i="0" u="none" strike="noStrike" cap="none">
                <a:solidFill>
                  <a:srgbClr val="FEFEFE"/>
                </a:solidFill>
                <a:latin typeface="Century Schoolbook"/>
                <a:ea typeface="Century Schoolbook"/>
                <a:cs typeface="Century Schoolbook"/>
                <a:sym typeface="Century Schoolbook"/>
              </a:defRPr>
            </a:lvl7pPr>
            <a:lvl8pPr marR="0" lvl="7" algn="l" rtl="0">
              <a:lnSpc>
                <a:spcPct val="90000"/>
              </a:lnSpc>
              <a:spcBef>
                <a:spcPts val="300"/>
              </a:spcBef>
              <a:spcAft>
                <a:spcPts val="0"/>
              </a:spcAft>
              <a:buClr>
                <a:schemeClr val="accent1"/>
              </a:buClr>
              <a:buSzPts val="2000"/>
              <a:buFont typeface="Noto Sans Symbols"/>
              <a:buNone/>
              <a:defRPr sz="2000" b="0" i="0" u="none" strike="noStrike" cap="none">
                <a:solidFill>
                  <a:srgbClr val="FEFEFE"/>
                </a:solidFill>
                <a:latin typeface="Century Schoolbook"/>
                <a:ea typeface="Century Schoolbook"/>
                <a:cs typeface="Century Schoolbook"/>
                <a:sym typeface="Century Schoolbook"/>
              </a:defRPr>
            </a:lvl8pPr>
            <a:lvl9pPr marR="0" lvl="8" algn="l" rtl="0">
              <a:lnSpc>
                <a:spcPct val="90000"/>
              </a:lnSpc>
              <a:spcBef>
                <a:spcPts val="300"/>
              </a:spcBef>
              <a:spcAft>
                <a:spcPts val="300"/>
              </a:spcAft>
              <a:buClr>
                <a:schemeClr val="accent1"/>
              </a:buClr>
              <a:buSzPts val="2000"/>
              <a:buFont typeface="Noto Sans Symbols"/>
              <a:buNone/>
              <a:defRPr sz="2000" b="0" i="0" u="none" strike="noStrike" cap="none">
                <a:solidFill>
                  <a:srgbClr val="FEFEFE"/>
                </a:solidFill>
                <a:latin typeface="Century Schoolbook"/>
                <a:ea typeface="Century Schoolbook"/>
                <a:cs typeface="Century Schoolbook"/>
                <a:sym typeface="Century Schoolbook"/>
              </a:defRPr>
            </a:lvl9pPr>
          </a:lstStyle>
          <a:p>
            <a:endParaRPr/>
          </a:p>
        </p:txBody>
      </p:sp>
      <p:sp>
        <p:nvSpPr>
          <p:cNvPr id="73" name="Google Shape;73;p33"/>
          <p:cNvSpPr txBox="1">
            <a:spLocks noGrp="1"/>
          </p:cNvSpPr>
          <p:nvPr>
            <p:ph type="body" idx="1"/>
          </p:nvPr>
        </p:nvSpPr>
        <p:spPr>
          <a:xfrm>
            <a:off x="914400" y="6108589"/>
            <a:ext cx="9982200" cy="597011"/>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800"/>
              </a:spcBef>
              <a:spcAft>
                <a:spcPts val="0"/>
              </a:spcAft>
              <a:buSzPts val="1040"/>
              <a:buNone/>
              <a:defRPr sz="1300">
                <a:solidFill>
                  <a:srgbClr val="BFBFBF"/>
                </a:solidFill>
              </a:defRPr>
            </a:lvl1pPr>
            <a:lvl2pPr marL="914400" lvl="1" indent="-228600" algn="l">
              <a:lnSpc>
                <a:spcPct val="90000"/>
              </a:lnSpc>
              <a:spcBef>
                <a:spcPts val="300"/>
              </a:spcBef>
              <a:spcAft>
                <a:spcPts val="0"/>
              </a:spcAft>
              <a:buSzPts val="1200"/>
              <a:buNone/>
              <a:defRPr sz="1200"/>
            </a:lvl2pPr>
            <a:lvl3pPr marL="1371600" lvl="2" indent="-228600" algn="l">
              <a:lnSpc>
                <a:spcPct val="90000"/>
              </a:lnSpc>
              <a:spcBef>
                <a:spcPts val="300"/>
              </a:spcBef>
              <a:spcAft>
                <a:spcPts val="0"/>
              </a:spcAft>
              <a:buSzPts val="1000"/>
              <a:buNone/>
              <a:defRPr sz="1000"/>
            </a:lvl3pPr>
            <a:lvl4pPr marL="1828800" lvl="3" indent="-228600" algn="l">
              <a:lnSpc>
                <a:spcPct val="90000"/>
              </a:lnSpc>
              <a:spcBef>
                <a:spcPts val="300"/>
              </a:spcBef>
              <a:spcAft>
                <a:spcPts val="0"/>
              </a:spcAft>
              <a:buSzPts val="900"/>
              <a:buNone/>
              <a:defRPr sz="900"/>
            </a:lvl4pPr>
            <a:lvl5pPr marL="2286000" lvl="4" indent="-228600" algn="l">
              <a:lnSpc>
                <a:spcPct val="90000"/>
              </a:lnSpc>
              <a:spcBef>
                <a:spcPts val="300"/>
              </a:spcBef>
              <a:spcAft>
                <a:spcPts val="0"/>
              </a:spcAft>
              <a:buSzPts val="900"/>
              <a:buNone/>
              <a:defRPr sz="900"/>
            </a:lvl5pPr>
            <a:lvl6pPr marL="2743200" lvl="5" indent="-228600" algn="l">
              <a:lnSpc>
                <a:spcPct val="90000"/>
              </a:lnSpc>
              <a:spcBef>
                <a:spcPts val="300"/>
              </a:spcBef>
              <a:spcAft>
                <a:spcPts val="0"/>
              </a:spcAft>
              <a:buSzPts val="900"/>
              <a:buNone/>
              <a:defRPr sz="900"/>
            </a:lvl6pPr>
            <a:lvl7pPr marL="3200400" lvl="6" indent="-228600" algn="l">
              <a:lnSpc>
                <a:spcPct val="90000"/>
              </a:lnSpc>
              <a:spcBef>
                <a:spcPts val="300"/>
              </a:spcBef>
              <a:spcAft>
                <a:spcPts val="0"/>
              </a:spcAft>
              <a:buSzPts val="900"/>
              <a:buNone/>
              <a:defRPr sz="900"/>
            </a:lvl7pPr>
            <a:lvl8pPr marL="3657600" lvl="7" indent="-228600" algn="l">
              <a:lnSpc>
                <a:spcPct val="90000"/>
              </a:lnSpc>
              <a:spcBef>
                <a:spcPts val="300"/>
              </a:spcBef>
              <a:spcAft>
                <a:spcPts val="0"/>
              </a:spcAft>
              <a:buSzPts val="900"/>
              <a:buNone/>
              <a:defRPr sz="900"/>
            </a:lvl8pPr>
            <a:lvl9pPr marL="4114800" lvl="8" indent="-228600" algn="l">
              <a:lnSpc>
                <a:spcPct val="90000"/>
              </a:lnSpc>
              <a:spcBef>
                <a:spcPts val="300"/>
              </a:spcBef>
              <a:spcAft>
                <a:spcPts val="300"/>
              </a:spcAft>
              <a:buSzPts val="900"/>
              <a:buNone/>
              <a:defRPr sz="900"/>
            </a:lvl9pPr>
          </a:lstStyle>
          <a:p>
            <a:endParaRPr/>
          </a:p>
        </p:txBody>
      </p:sp>
      <p:sp>
        <p:nvSpPr>
          <p:cNvPr id="74" name="Google Shape;74;p33"/>
          <p:cNvSpPr txBox="1">
            <a:spLocks noGrp="1"/>
          </p:cNvSpPr>
          <p:nvPr>
            <p:ph type="dt" idx="10"/>
          </p:nvPr>
        </p:nvSpPr>
        <p:spPr>
          <a:xfrm rot="-5400000">
            <a:off x="10797542" y="998537"/>
            <a:ext cx="190499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5" name="Google Shape;75;p33"/>
          <p:cNvSpPr txBox="1">
            <a:spLocks noGrp="1"/>
          </p:cNvSpPr>
          <p:nvPr>
            <p:ph type="ftr" idx="11"/>
          </p:nvPr>
        </p:nvSpPr>
        <p:spPr>
          <a:xfrm rot="-5400000">
            <a:off x="9959341" y="4046537"/>
            <a:ext cx="3581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33"/>
          <p:cNvSpPr txBox="1">
            <a:spLocks noGrp="1"/>
          </p:cNvSpPr>
          <p:nvPr>
            <p:ph type="sldNum" idx="12"/>
          </p:nvPr>
        </p:nvSpPr>
        <p:spPr>
          <a:xfrm>
            <a:off x="11292840" y="6172200"/>
            <a:ext cx="914400" cy="593725"/>
          </a:xfrm>
          <a:prstGeom prst="rect">
            <a:avLst/>
          </a:prstGeom>
          <a:noFill/>
          <a:ln>
            <a:noFill/>
          </a:ln>
        </p:spPr>
        <p:txBody>
          <a:bodyPr spcFirstLastPara="1" wrap="square" lIns="45700" tIns="45700" rIns="45700" bIns="45700" anchor="ctr" anchorCtr="0">
            <a:norm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I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9"/>
        <p:cNvGrpSpPr/>
        <p:nvPr/>
      </p:nvGrpSpPr>
      <p:grpSpPr>
        <a:xfrm>
          <a:off x="0" y="0"/>
          <a:ext cx="0" cy="0"/>
          <a:chOff x="0" y="0"/>
          <a:chExt cx="0" cy="0"/>
        </a:xfrm>
      </p:grpSpPr>
      <p:sp>
        <p:nvSpPr>
          <p:cNvPr id="10" name="Google Shape;10;p24"/>
          <p:cNvSpPr/>
          <p:nvPr/>
        </p:nvSpPr>
        <p:spPr>
          <a:xfrm>
            <a:off x="11292840" y="0"/>
            <a:ext cx="914400" cy="6858000"/>
          </a:xfrm>
          <a:prstGeom prst="rect">
            <a:avLst/>
          </a:pr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4"/>
          <p:cNvSpPr txBox="1">
            <a:spLocks noGrp="1"/>
          </p:cNvSpPr>
          <p:nvPr>
            <p:ph type="title"/>
          </p:nvPr>
        </p:nvSpPr>
        <p:spPr>
          <a:xfrm>
            <a:off x="1261872" y="365760"/>
            <a:ext cx="9692640" cy="1325562"/>
          </a:xfrm>
          <a:prstGeom prst="rect">
            <a:avLst/>
          </a:prstGeom>
          <a:noFill/>
          <a:ln>
            <a:noFill/>
          </a:ln>
        </p:spPr>
        <p:txBody>
          <a:bodyPr spcFirstLastPara="1" wrap="square" lIns="91425" tIns="45700" rIns="91425" bIns="45700" anchor="b" anchorCtr="0">
            <a:normAutofit/>
          </a:bodyPr>
          <a:lstStyle>
            <a:lvl1pPr marR="0" lvl="0" algn="l" rtl="0">
              <a:lnSpc>
                <a:spcPct val="90000"/>
              </a:lnSpc>
              <a:spcBef>
                <a:spcPts val="0"/>
              </a:spcBef>
              <a:spcAft>
                <a:spcPts val="0"/>
              </a:spcAft>
              <a:buClr>
                <a:schemeClr val="lt1"/>
              </a:buClr>
              <a:buSzPts val="4400"/>
              <a:buFont typeface="Century Schoolbook"/>
              <a:buNone/>
              <a:defRPr sz="4400" b="0" i="0" u="none" strike="noStrike" cap="none">
                <a:solidFill>
                  <a:schemeClr val="lt1"/>
                </a:solidFill>
                <a:latin typeface="Century Schoolbook"/>
                <a:ea typeface="Century Schoolbook"/>
                <a:cs typeface="Century Schoolbook"/>
                <a:sym typeface="Century Schoolbook"/>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2" name="Google Shape;12;p24"/>
          <p:cNvSpPr txBox="1">
            <a:spLocks noGrp="1"/>
          </p:cNvSpPr>
          <p:nvPr>
            <p:ph type="body" idx="1"/>
          </p:nvPr>
        </p:nvSpPr>
        <p:spPr>
          <a:xfrm>
            <a:off x="1261872" y="1828800"/>
            <a:ext cx="8595360" cy="4351337"/>
          </a:xfrm>
          <a:prstGeom prst="rect">
            <a:avLst/>
          </a:prstGeom>
          <a:noFill/>
          <a:ln>
            <a:noFill/>
          </a:ln>
        </p:spPr>
        <p:txBody>
          <a:bodyPr spcFirstLastPara="1" wrap="square" lIns="91425" tIns="45700" rIns="91425" bIns="45700" anchor="t" anchorCtr="0">
            <a:normAutofit/>
          </a:bodyPr>
          <a:lstStyle>
            <a:lvl1pPr marL="457200" marR="0" lvl="0" indent="-320040" algn="l" rtl="0">
              <a:lnSpc>
                <a:spcPct val="95000"/>
              </a:lnSpc>
              <a:spcBef>
                <a:spcPts val="1400"/>
              </a:spcBef>
              <a:spcAft>
                <a:spcPts val="0"/>
              </a:spcAft>
              <a:buClr>
                <a:schemeClr val="accent1"/>
              </a:buClr>
              <a:buSzPts val="1440"/>
              <a:buFont typeface="Arial"/>
              <a:buChar char="•"/>
              <a:defRPr sz="1800" b="0" i="0" u="none" strike="noStrike" cap="none">
                <a:solidFill>
                  <a:schemeClr val="lt1"/>
                </a:solidFill>
                <a:latin typeface="Century Schoolbook"/>
                <a:ea typeface="Century Schoolbook"/>
                <a:cs typeface="Century Schoolbook"/>
                <a:sym typeface="Century Schoolbook"/>
              </a:defRPr>
            </a:lvl1pPr>
            <a:lvl2pPr marL="914400" marR="0" lvl="1" indent="-330200" algn="l" rtl="0">
              <a:lnSpc>
                <a:spcPct val="90000"/>
              </a:lnSpc>
              <a:spcBef>
                <a:spcPts val="300"/>
              </a:spcBef>
              <a:spcAft>
                <a:spcPts val="0"/>
              </a:spcAft>
              <a:buClr>
                <a:schemeClr val="accent1"/>
              </a:buClr>
              <a:buSzPts val="1600"/>
              <a:buFont typeface="Noto Sans Symbols"/>
              <a:buChar char="●"/>
              <a:defRPr sz="1600" b="0" i="0" u="none" strike="noStrike" cap="none">
                <a:solidFill>
                  <a:srgbClr val="FEFEFE"/>
                </a:solidFill>
                <a:latin typeface="Century Schoolbook"/>
                <a:ea typeface="Century Schoolbook"/>
                <a:cs typeface="Century Schoolbook"/>
                <a:sym typeface="Century Schoolbook"/>
              </a:defRPr>
            </a:lvl2pPr>
            <a:lvl3pPr marL="1371600" marR="0" lvl="2" indent="-317500" algn="l" rtl="0">
              <a:lnSpc>
                <a:spcPct val="90000"/>
              </a:lnSpc>
              <a:spcBef>
                <a:spcPts val="300"/>
              </a:spcBef>
              <a:spcAft>
                <a:spcPts val="0"/>
              </a:spcAft>
              <a:buClr>
                <a:schemeClr val="accent1"/>
              </a:buClr>
              <a:buSzPts val="1400"/>
              <a:buFont typeface="Noto Sans Symbols"/>
              <a:buChar char="●"/>
              <a:defRPr sz="1400" b="0" i="0" u="none" strike="noStrike" cap="none">
                <a:solidFill>
                  <a:srgbClr val="FEFEFE"/>
                </a:solidFill>
                <a:latin typeface="Century Schoolbook"/>
                <a:ea typeface="Century Schoolbook"/>
                <a:cs typeface="Century Schoolbook"/>
                <a:sym typeface="Century Schoolbook"/>
              </a:defRPr>
            </a:lvl3pPr>
            <a:lvl4pPr marL="1828800" marR="0" lvl="3" indent="-317500" algn="l" rtl="0">
              <a:lnSpc>
                <a:spcPct val="90000"/>
              </a:lnSpc>
              <a:spcBef>
                <a:spcPts val="300"/>
              </a:spcBef>
              <a:spcAft>
                <a:spcPts val="0"/>
              </a:spcAft>
              <a:buClr>
                <a:schemeClr val="accent1"/>
              </a:buClr>
              <a:buSzPts val="1400"/>
              <a:buFont typeface="Noto Sans Symbols"/>
              <a:buChar char="●"/>
              <a:defRPr sz="1400" b="0" i="0" u="none" strike="noStrike" cap="none">
                <a:solidFill>
                  <a:srgbClr val="FEFEFE"/>
                </a:solidFill>
                <a:latin typeface="Century Schoolbook"/>
                <a:ea typeface="Century Schoolbook"/>
                <a:cs typeface="Century Schoolbook"/>
                <a:sym typeface="Century Schoolbook"/>
              </a:defRPr>
            </a:lvl4pPr>
            <a:lvl5pPr marL="2286000" marR="0" lvl="4" indent="-317500" algn="l" rtl="0">
              <a:lnSpc>
                <a:spcPct val="90000"/>
              </a:lnSpc>
              <a:spcBef>
                <a:spcPts val="300"/>
              </a:spcBef>
              <a:spcAft>
                <a:spcPts val="0"/>
              </a:spcAft>
              <a:buClr>
                <a:schemeClr val="accent1"/>
              </a:buClr>
              <a:buSzPts val="1400"/>
              <a:buFont typeface="Noto Sans Symbols"/>
              <a:buChar char="●"/>
              <a:defRPr sz="1400" b="0" i="0" u="none" strike="noStrike" cap="none">
                <a:solidFill>
                  <a:srgbClr val="FEFEFE"/>
                </a:solidFill>
                <a:latin typeface="Century Schoolbook"/>
                <a:ea typeface="Century Schoolbook"/>
                <a:cs typeface="Century Schoolbook"/>
                <a:sym typeface="Century Schoolbook"/>
              </a:defRPr>
            </a:lvl5pPr>
            <a:lvl6pPr marL="2743200" marR="0" lvl="5" indent="-317500" algn="l" rtl="0">
              <a:lnSpc>
                <a:spcPct val="90000"/>
              </a:lnSpc>
              <a:spcBef>
                <a:spcPts val="300"/>
              </a:spcBef>
              <a:spcAft>
                <a:spcPts val="0"/>
              </a:spcAft>
              <a:buClr>
                <a:schemeClr val="accent1"/>
              </a:buClr>
              <a:buSzPts val="1400"/>
              <a:buFont typeface="Noto Sans Symbols"/>
              <a:buChar char="●"/>
              <a:defRPr sz="1400" b="0" i="0" u="none" strike="noStrike" cap="none">
                <a:solidFill>
                  <a:srgbClr val="FEFEFE"/>
                </a:solidFill>
                <a:latin typeface="Century Schoolbook"/>
                <a:ea typeface="Century Schoolbook"/>
                <a:cs typeface="Century Schoolbook"/>
                <a:sym typeface="Century Schoolbook"/>
              </a:defRPr>
            </a:lvl6pPr>
            <a:lvl7pPr marL="3200400" marR="0" lvl="6" indent="-317500" algn="l" rtl="0">
              <a:lnSpc>
                <a:spcPct val="90000"/>
              </a:lnSpc>
              <a:spcBef>
                <a:spcPts val="300"/>
              </a:spcBef>
              <a:spcAft>
                <a:spcPts val="0"/>
              </a:spcAft>
              <a:buClr>
                <a:schemeClr val="accent1"/>
              </a:buClr>
              <a:buSzPts val="1400"/>
              <a:buFont typeface="Noto Sans Symbols"/>
              <a:buChar char="●"/>
              <a:defRPr sz="1400" b="0" i="0" u="none" strike="noStrike" cap="none">
                <a:solidFill>
                  <a:srgbClr val="FEFEFE"/>
                </a:solidFill>
                <a:latin typeface="Century Schoolbook"/>
                <a:ea typeface="Century Schoolbook"/>
                <a:cs typeface="Century Schoolbook"/>
                <a:sym typeface="Century Schoolbook"/>
              </a:defRPr>
            </a:lvl7pPr>
            <a:lvl8pPr marL="3657600" marR="0" lvl="7" indent="-317500" algn="l" rtl="0">
              <a:lnSpc>
                <a:spcPct val="90000"/>
              </a:lnSpc>
              <a:spcBef>
                <a:spcPts val="300"/>
              </a:spcBef>
              <a:spcAft>
                <a:spcPts val="0"/>
              </a:spcAft>
              <a:buClr>
                <a:schemeClr val="accent1"/>
              </a:buClr>
              <a:buSzPts val="1400"/>
              <a:buFont typeface="Noto Sans Symbols"/>
              <a:buChar char="●"/>
              <a:defRPr sz="1400" b="0" i="0" u="none" strike="noStrike" cap="none">
                <a:solidFill>
                  <a:srgbClr val="FEFEFE"/>
                </a:solidFill>
                <a:latin typeface="Century Schoolbook"/>
                <a:ea typeface="Century Schoolbook"/>
                <a:cs typeface="Century Schoolbook"/>
                <a:sym typeface="Century Schoolbook"/>
              </a:defRPr>
            </a:lvl8pPr>
            <a:lvl9pPr marL="4114800" marR="0" lvl="8" indent="-317500" algn="l" rtl="0">
              <a:lnSpc>
                <a:spcPct val="90000"/>
              </a:lnSpc>
              <a:spcBef>
                <a:spcPts val="300"/>
              </a:spcBef>
              <a:spcAft>
                <a:spcPts val="300"/>
              </a:spcAft>
              <a:buClr>
                <a:schemeClr val="accent1"/>
              </a:buClr>
              <a:buSzPts val="1400"/>
              <a:buFont typeface="Noto Sans Symbols"/>
              <a:buChar char="●"/>
              <a:defRPr sz="1400" b="0" i="0" u="none" strike="noStrike" cap="none">
                <a:solidFill>
                  <a:srgbClr val="FEFEFE"/>
                </a:solidFill>
                <a:latin typeface="Century Schoolbook"/>
                <a:ea typeface="Century Schoolbook"/>
                <a:cs typeface="Century Schoolbook"/>
                <a:sym typeface="Century Schoolbook"/>
              </a:defRPr>
            </a:lvl9pPr>
          </a:lstStyle>
          <a:p>
            <a:endParaRPr/>
          </a:p>
        </p:txBody>
      </p:sp>
      <p:sp>
        <p:nvSpPr>
          <p:cNvPr id="13" name="Google Shape;13;p24"/>
          <p:cNvSpPr txBox="1">
            <a:spLocks noGrp="1"/>
          </p:cNvSpPr>
          <p:nvPr>
            <p:ph type="dt" idx="10"/>
          </p:nvPr>
        </p:nvSpPr>
        <p:spPr>
          <a:xfrm rot="-5400000">
            <a:off x="10797542" y="998537"/>
            <a:ext cx="1904999" cy="365125"/>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1050" b="0" i="0" u="none" strike="noStrike" cap="none">
                <a:solidFill>
                  <a:srgbClr val="7F7F7F"/>
                </a:solidFill>
                <a:latin typeface="Century Schoolbook"/>
                <a:ea typeface="Century Schoolbook"/>
                <a:cs typeface="Century Schoolbook"/>
                <a:sym typeface="Century Schoolbook"/>
              </a:defRPr>
            </a:lvl1pPr>
            <a:lvl2pPr marR="0" lvl="1" algn="l" rtl="0">
              <a:spcBef>
                <a:spcPts val="0"/>
              </a:spcBef>
              <a:spcAft>
                <a:spcPts val="0"/>
              </a:spcAft>
              <a:buSzPts val="1400"/>
              <a:buNone/>
              <a:defRPr sz="1800" b="0" i="0" u="none" strike="noStrike" cap="none">
                <a:solidFill>
                  <a:schemeClr val="lt1"/>
                </a:solidFill>
                <a:latin typeface="Century Schoolbook"/>
                <a:ea typeface="Century Schoolbook"/>
                <a:cs typeface="Century Schoolbook"/>
                <a:sym typeface="Century Schoolbook"/>
              </a:defRPr>
            </a:lvl2pPr>
            <a:lvl3pPr marR="0" lvl="2" algn="l" rtl="0">
              <a:spcBef>
                <a:spcPts val="0"/>
              </a:spcBef>
              <a:spcAft>
                <a:spcPts val="0"/>
              </a:spcAft>
              <a:buSzPts val="1400"/>
              <a:buNone/>
              <a:defRPr sz="1800" b="0" i="0" u="none" strike="noStrike" cap="none">
                <a:solidFill>
                  <a:schemeClr val="lt1"/>
                </a:solidFill>
                <a:latin typeface="Century Schoolbook"/>
                <a:ea typeface="Century Schoolbook"/>
                <a:cs typeface="Century Schoolbook"/>
                <a:sym typeface="Century Schoolbook"/>
              </a:defRPr>
            </a:lvl3pPr>
            <a:lvl4pPr marR="0" lvl="3" algn="l" rtl="0">
              <a:spcBef>
                <a:spcPts val="0"/>
              </a:spcBef>
              <a:spcAft>
                <a:spcPts val="0"/>
              </a:spcAft>
              <a:buSzPts val="1400"/>
              <a:buNone/>
              <a:defRPr sz="1800" b="0" i="0" u="none" strike="noStrike" cap="none">
                <a:solidFill>
                  <a:schemeClr val="lt1"/>
                </a:solidFill>
                <a:latin typeface="Century Schoolbook"/>
                <a:ea typeface="Century Schoolbook"/>
                <a:cs typeface="Century Schoolbook"/>
                <a:sym typeface="Century Schoolbook"/>
              </a:defRPr>
            </a:lvl4pPr>
            <a:lvl5pPr marR="0" lvl="4" algn="l" rtl="0">
              <a:spcBef>
                <a:spcPts val="0"/>
              </a:spcBef>
              <a:spcAft>
                <a:spcPts val="0"/>
              </a:spcAft>
              <a:buSzPts val="1400"/>
              <a:buNone/>
              <a:defRPr sz="1800" b="0" i="0" u="none" strike="noStrike" cap="none">
                <a:solidFill>
                  <a:schemeClr val="lt1"/>
                </a:solidFill>
                <a:latin typeface="Century Schoolbook"/>
                <a:ea typeface="Century Schoolbook"/>
                <a:cs typeface="Century Schoolbook"/>
                <a:sym typeface="Century Schoolbook"/>
              </a:defRPr>
            </a:lvl5pPr>
            <a:lvl6pPr marR="0" lvl="5" algn="l" rtl="0">
              <a:spcBef>
                <a:spcPts val="0"/>
              </a:spcBef>
              <a:spcAft>
                <a:spcPts val="0"/>
              </a:spcAft>
              <a:buSzPts val="1400"/>
              <a:buNone/>
              <a:defRPr sz="1800" b="0" i="0" u="none" strike="noStrike" cap="none">
                <a:solidFill>
                  <a:schemeClr val="lt1"/>
                </a:solidFill>
                <a:latin typeface="Century Schoolbook"/>
                <a:ea typeface="Century Schoolbook"/>
                <a:cs typeface="Century Schoolbook"/>
                <a:sym typeface="Century Schoolbook"/>
              </a:defRPr>
            </a:lvl6pPr>
            <a:lvl7pPr marR="0" lvl="6" algn="l" rtl="0">
              <a:spcBef>
                <a:spcPts val="0"/>
              </a:spcBef>
              <a:spcAft>
                <a:spcPts val="0"/>
              </a:spcAft>
              <a:buSzPts val="1400"/>
              <a:buNone/>
              <a:defRPr sz="1800" b="0" i="0" u="none" strike="noStrike" cap="none">
                <a:solidFill>
                  <a:schemeClr val="lt1"/>
                </a:solidFill>
                <a:latin typeface="Century Schoolbook"/>
                <a:ea typeface="Century Schoolbook"/>
                <a:cs typeface="Century Schoolbook"/>
                <a:sym typeface="Century Schoolbook"/>
              </a:defRPr>
            </a:lvl7pPr>
            <a:lvl8pPr marR="0" lvl="7" algn="l" rtl="0">
              <a:spcBef>
                <a:spcPts val="0"/>
              </a:spcBef>
              <a:spcAft>
                <a:spcPts val="0"/>
              </a:spcAft>
              <a:buSzPts val="1400"/>
              <a:buNone/>
              <a:defRPr sz="1800" b="0" i="0" u="none" strike="noStrike" cap="none">
                <a:solidFill>
                  <a:schemeClr val="lt1"/>
                </a:solidFill>
                <a:latin typeface="Century Schoolbook"/>
                <a:ea typeface="Century Schoolbook"/>
                <a:cs typeface="Century Schoolbook"/>
                <a:sym typeface="Century Schoolbook"/>
              </a:defRPr>
            </a:lvl8pPr>
            <a:lvl9pPr marR="0" lvl="8" algn="l" rtl="0">
              <a:spcBef>
                <a:spcPts val="0"/>
              </a:spcBef>
              <a:spcAft>
                <a:spcPts val="0"/>
              </a:spcAft>
              <a:buSzPts val="1400"/>
              <a:buNone/>
              <a:defRPr sz="1800" b="0" i="0" u="none" strike="noStrike" cap="none">
                <a:solidFill>
                  <a:schemeClr val="lt1"/>
                </a:solidFill>
                <a:latin typeface="Century Schoolbook"/>
                <a:ea typeface="Century Schoolbook"/>
                <a:cs typeface="Century Schoolbook"/>
                <a:sym typeface="Century Schoolbook"/>
              </a:defRPr>
            </a:lvl9pPr>
          </a:lstStyle>
          <a:p>
            <a:endParaRPr/>
          </a:p>
        </p:txBody>
      </p:sp>
      <p:sp>
        <p:nvSpPr>
          <p:cNvPr id="14" name="Google Shape;14;p24"/>
          <p:cNvSpPr txBox="1">
            <a:spLocks noGrp="1"/>
          </p:cNvSpPr>
          <p:nvPr>
            <p:ph type="ftr" idx="11"/>
          </p:nvPr>
        </p:nvSpPr>
        <p:spPr>
          <a:xfrm rot="-5400000">
            <a:off x="9959341" y="4046537"/>
            <a:ext cx="35814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050" b="0" i="0" u="none" strike="noStrike" cap="none">
                <a:solidFill>
                  <a:srgbClr val="969696"/>
                </a:solidFill>
                <a:latin typeface="Century Schoolbook"/>
                <a:ea typeface="Century Schoolbook"/>
                <a:cs typeface="Century Schoolbook"/>
                <a:sym typeface="Century Schoolbook"/>
              </a:defRPr>
            </a:lvl1pPr>
            <a:lvl2pPr marR="0" lvl="1" algn="l" rtl="0">
              <a:spcBef>
                <a:spcPts val="0"/>
              </a:spcBef>
              <a:spcAft>
                <a:spcPts val="0"/>
              </a:spcAft>
              <a:buSzPts val="1400"/>
              <a:buNone/>
              <a:defRPr sz="1800" b="0" i="0" u="none" strike="noStrike" cap="none">
                <a:solidFill>
                  <a:schemeClr val="lt1"/>
                </a:solidFill>
                <a:latin typeface="Century Schoolbook"/>
                <a:ea typeface="Century Schoolbook"/>
                <a:cs typeface="Century Schoolbook"/>
                <a:sym typeface="Century Schoolbook"/>
              </a:defRPr>
            </a:lvl2pPr>
            <a:lvl3pPr marR="0" lvl="2" algn="l" rtl="0">
              <a:spcBef>
                <a:spcPts val="0"/>
              </a:spcBef>
              <a:spcAft>
                <a:spcPts val="0"/>
              </a:spcAft>
              <a:buSzPts val="1400"/>
              <a:buNone/>
              <a:defRPr sz="1800" b="0" i="0" u="none" strike="noStrike" cap="none">
                <a:solidFill>
                  <a:schemeClr val="lt1"/>
                </a:solidFill>
                <a:latin typeface="Century Schoolbook"/>
                <a:ea typeface="Century Schoolbook"/>
                <a:cs typeface="Century Schoolbook"/>
                <a:sym typeface="Century Schoolbook"/>
              </a:defRPr>
            </a:lvl3pPr>
            <a:lvl4pPr marR="0" lvl="3" algn="l" rtl="0">
              <a:spcBef>
                <a:spcPts val="0"/>
              </a:spcBef>
              <a:spcAft>
                <a:spcPts val="0"/>
              </a:spcAft>
              <a:buSzPts val="1400"/>
              <a:buNone/>
              <a:defRPr sz="1800" b="0" i="0" u="none" strike="noStrike" cap="none">
                <a:solidFill>
                  <a:schemeClr val="lt1"/>
                </a:solidFill>
                <a:latin typeface="Century Schoolbook"/>
                <a:ea typeface="Century Schoolbook"/>
                <a:cs typeface="Century Schoolbook"/>
                <a:sym typeface="Century Schoolbook"/>
              </a:defRPr>
            </a:lvl4pPr>
            <a:lvl5pPr marR="0" lvl="4" algn="l" rtl="0">
              <a:spcBef>
                <a:spcPts val="0"/>
              </a:spcBef>
              <a:spcAft>
                <a:spcPts val="0"/>
              </a:spcAft>
              <a:buSzPts val="1400"/>
              <a:buNone/>
              <a:defRPr sz="1800" b="0" i="0" u="none" strike="noStrike" cap="none">
                <a:solidFill>
                  <a:schemeClr val="lt1"/>
                </a:solidFill>
                <a:latin typeface="Century Schoolbook"/>
                <a:ea typeface="Century Schoolbook"/>
                <a:cs typeface="Century Schoolbook"/>
                <a:sym typeface="Century Schoolbook"/>
              </a:defRPr>
            </a:lvl5pPr>
            <a:lvl6pPr marR="0" lvl="5" algn="l" rtl="0">
              <a:spcBef>
                <a:spcPts val="0"/>
              </a:spcBef>
              <a:spcAft>
                <a:spcPts val="0"/>
              </a:spcAft>
              <a:buSzPts val="1400"/>
              <a:buNone/>
              <a:defRPr sz="1800" b="0" i="0" u="none" strike="noStrike" cap="none">
                <a:solidFill>
                  <a:schemeClr val="lt1"/>
                </a:solidFill>
                <a:latin typeface="Century Schoolbook"/>
                <a:ea typeface="Century Schoolbook"/>
                <a:cs typeface="Century Schoolbook"/>
                <a:sym typeface="Century Schoolbook"/>
              </a:defRPr>
            </a:lvl6pPr>
            <a:lvl7pPr marR="0" lvl="6" algn="l" rtl="0">
              <a:spcBef>
                <a:spcPts val="0"/>
              </a:spcBef>
              <a:spcAft>
                <a:spcPts val="0"/>
              </a:spcAft>
              <a:buSzPts val="1400"/>
              <a:buNone/>
              <a:defRPr sz="1800" b="0" i="0" u="none" strike="noStrike" cap="none">
                <a:solidFill>
                  <a:schemeClr val="lt1"/>
                </a:solidFill>
                <a:latin typeface="Century Schoolbook"/>
                <a:ea typeface="Century Schoolbook"/>
                <a:cs typeface="Century Schoolbook"/>
                <a:sym typeface="Century Schoolbook"/>
              </a:defRPr>
            </a:lvl7pPr>
            <a:lvl8pPr marR="0" lvl="7" algn="l" rtl="0">
              <a:spcBef>
                <a:spcPts val="0"/>
              </a:spcBef>
              <a:spcAft>
                <a:spcPts val="0"/>
              </a:spcAft>
              <a:buSzPts val="1400"/>
              <a:buNone/>
              <a:defRPr sz="1800" b="0" i="0" u="none" strike="noStrike" cap="none">
                <a:solidFill>
                  <a:schemeClr val="lt1"/>
                </a:solidFill>
                <a:latin typeface="Century Schoolbook"/>
                <a:ea typeface="Century Schoolbook"/>
                <a:cs typeface="Century Schoolbook"/>
                <a:sym typeface="Century Schoolbook"/>
              </a:defRPr>
            </a:lvl8pPr>
            <a:lvl9pPr marR="0" lvl="8" algn="l" rtl="0">
              <a:spcBef>
                <a:spcPts val="0"/>
              </a:spcBef>
              <a:spcAft>
                <a:spcPts val="0"/>
              </a:spcAft>
              <a:buSzPts val="1400"/>
              <a:buNone/>
              <a:defRPr sz="1800" b="0" i="0" u="none" strike="noStrike" cap="none">
                <a:solidFill>
                  <a:schemeClr val="lt1"/>
                </a:solidFill>
                <a:latin typeface="Century Schoolbook"/>
                <a:ea typeface="Century Schoolbook"/>
                <a:cs typeface="Century Schoolbook"/>
                <a:sym typeface="Century Schoolbook"/>
              </a:defRPr>
            </a:lvl9pPr>
          </a:lstStyle>
          <a:p>
            <a:endParaRPr/>
          </a:p>
        </p:txBody>
      </p:sp>
      <p:sp>
        <p:nvSpPr>
          <p:cNvPr id="15" name="Google Shape;15;p24"/>
          <p:cNvSpPr txBox="1">
            <a:spLocks noGrp="1"/>
          </p:cNvSpPr>
          <p:nvPr>
            <p:ph type="sldNum" idx="12"/>
          </p:nvPr>
        </p:nvSpPr>
        <p:spPr>
          <a:xfrm>
            <a:off x="11292840" y="6172200"/>
            <a:ext cx="914400" cy="593725"/>
          </a:xfrm>
          <a:prstGeom prst="rect">
            <a:avLst/>
          </a:prstGeom>
          <a:noFill/>
          <a:ln>
            <a:noFill/>
          </a:ln>
        </p:spPr>
        <p:txBody>
          <a:bodyPr spcFirstLastPara="1" wrap="square" lIns="45700" tIns="45700" rIns="45700" bIns="45700" anchor="ctr" anchorCtr="0">
            <a:normAutofit/>
          </a:bodyPr>
          <a:lstStyle>
            <a:lvl1pPr marL="0" marR="0" lvl="0" indent="0" algn="ctr" rtl="0">
              <a:spcBef>
                <a:spcPts val="0"/>
              </a:spcBef>
              <a:buNone/>
              <a:defRPr sz="3600" b="0" i="0" u="none" strike="noStrike" cap="none">
                <a:solidFill>
                  <a:srgbClr val="777777"/>
                </a:solidFill>
                <a:latin typeface="Century Schoolbook"/>
                <a:ea typeface="Century Schoolbook"/>
                <a:cs typeface="Century Schoolbook"/>
                <a:sym typeface="Century Schoolbook"/>
              </a:defRPr>
            </a:lvl1pPr>
            <a:lvl2pPr marL="0" marR="0" lvl="1" indent="0" algn="ctr" rtl="0">
              <a:spcBef>
                <a:spcPts val="0"/>
              </a:spcBef>
              <a:buNone/>
              <a:defRPr sz="3600" b="0" i="0" u="none" strike="noStrike" cap="none">
                <a:solidFill>
                  <a:srgbClr val="777777"/>
                </a:solidFill>
                <a:latin typeface="Century Schoolbook"/>
                <a:ea typeface="Century Schoolbook"/>
                <a:cs typeface="Century Schoolbook"/>
                <a:sym typeface="Century Schoolbook"/>
              </a:defRPr>
            </a:lvl2pPr>
            <a:lvl3pPr marL="0" marR="0" lvl="2" indent="0" algn="ctr" rtl="0">
              <a:spcBef>
                <a:spcPts val="0"/>
              </a:spcBef>
              <a:buNone/>
              <a:defRPr sz="3600" b="0" i="0" u="none" strike="noStrike" cap="none">
                <a:solidFill>
                  <a:srgbClr val="777777"/>
                </a:solidFill>
                <a:latin typeface="Century Schoolbook"/>
                <a:ea typeface="Century Schoolbook"/>
                <a:cs typeface="Century Schoolbook"/>
                <a:sym typeface="Century Schoolbook"/>
              </a:defRPr>
            </a:lvl3pPr>
            <a:lvl4pPr marL="0" marR="0" lvl="3" indent="0" algn="ctr" rtl="0">
              <a:spcBef>
                <a:spcPts val="0"/>
              </a:spcBef>
              <a:buNone/>
              <a:defRPr sz="3600" b="0" i="0" u="none" strike="noStrike" cap="none">
                <a:solidFill>
                  <a:srgbClr val="777777"/>
                </a:solidFill>
                <a:latin typeface="Century Schoolbook"/>
                <a:ea typeface="Century Schoolbook"/>
                <a:cs typeface="Century Schoolbook"/>
                <a:sym typeface="Century Schoolbook"/>
              </a:defRPr>
            </a:lvl4pPr>
            <a:lvl5pPr marL="0" marR="0" lvl="4" indent="0" algn="ctr" rtl="0">
              <a:spcBef>
                <a:spcPts val="0"/>
              </a:spcBef>
              <a:buNone/>
              <a:defRPr sz="3600" b="0" i="0" u="none" strike="noStrike" cap="none">
                <a:solidFill>
                  <a:srgbClr val="777777"/>
                </a:solidFill>
                <a:latin typeface="Century Schoolbook"/>
                <a:ea typeface="Century Schoolbook"/>
                <a:cs typeface="Century Schoolbook"/>
                <a:sym typeface="Century Schoolbook"/>
              </a:defRPr>
            </a:lvl5pPr>
            <a:lvl6pPr marL="0" marR="0" lvl="5" indent="0" algn="ctr" rtl="0">
              <a:spcBef>
                <a:spcPts val="0"/>
              </a:spcBef>
              <a:buNone/>
              <a:defRPr sz="3600" b="0" i="0" u="none" strike="noStrike" cap="none">
                <a:solidFill>
                  <a:srgbClr val="777777"/>
                </a:solidFill>
                <a:latin typeface="Century Schoolbook"/>
                <a:ea typeface="Century Schoolbook"/>
                <a:cs typeface="Century Schoolbook"/>
                <a:sym typeface="Century Schoolbook"/>
              </a:defRPr>
            </a:lvl6pPr>
            <a:lvl7pPr marL="0" marR="0" lvl="6" indent="0" algn="ctr" rtl="0">
              <a:spcBef>
                <a:spcPts val="0"/>
              </a:spcBef>
              <a:buNone/>
              <a:defRPr sz="3600" b="0" i="0" u="none" strike="noStrike" cap="none">
                <a:solidFill>
                  <a:srgbClr val="777777"/>
                </a:solidFill>
                <a:latin typeface="Century Schoolbook"/>
                <a:ea typeface="Century Schoolbook"/>
                <a:cs typeface="Century Schoolbook"/>
                <a:sym typeface="Century Schoolbook"/>
              </a:defRPr>
            </a:lvl7pPr>
            <a:lvl8pPr marL="0" marR="0" lvl="7" indent="0" algn="ctr" rtl="0">
              <a:spcBef>
                <a:spcPts val="0"/>
              </a:spcBef>
              <a:buNone/>
              <a:defRPr sz="3600" b="0" i="0" u="none" strike="noStrike" cap="none">
                <a:solidFill>
                  <a:srgbClr val="777777"/>
                </a:solidFill>
                <a:latin typeface="Century Schoolbook"/>
                <a:ea typeface="Century Schoolbook"/>
                <a:cs typeface="Century Schoolbook"/>
                <a:sym typeface="Century Schoolbook"/>
              </a:defRPr>
            </a:lvl8pPr>
            <a:lvl9pPr marL="0" marR="0" lvl="8" indent="0" algn="ctr" rtl="0">
              <a:spcBef>
                <a:spcPts val="0"/>
              </a:spcBef>
              <a:buNone/>
              <a:defRPr sz="3600" b="0" i="0" u="none" strike="noStrike" cap="none">
                <a:solidFill>
                  <a:srgbClr val="777777"/>
                </a:solidFill>
                <a:latin typeface="Century Schoolbook"/>
                <a:ea typeface="Century Schoolbook"/>
                <a:cs typeface="Century Schoolbook"/>
                <a:sym typeface="Century Schoolbook"/>
              </a:defRPr>
            </a:lvl9pPr>
          </a:lstStyle>
          <a:p>
            <a:pPr marL="0" lvl="0" indent="0" algn="ctr" rtl="0">
              <a:spcBef>
                <a:spcPts val="0"/>
              </a:spcBef>
              <a:spcAft>
                <a:spcPts val="0"/>
              </a:spcAft>
              <a:buNone/>
            </a:pPr>
            <a:fld id="{00000000-1234-1234-1234-123412341234}" type="slidenum">
              <a:rPr lang="en-IN"/>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hyperlink" Target="about:blank"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about:blank"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12.xml.rels><?xml version="1.0" encoding="UTF-8" standalone="yes"?>
<Relationships xmlns="http://schemas.openxmlformats.org/package/2006/relationships"><Relationship Id="rId3" Type="http://schemas.openxmlformats.org/officeDocument/2006/relationships/hyperlink" Target="http://timesofindia.indiatimes.com/articleshow/67098413.cms?utm_source=contentofinterest&amp;utm_medium=text&amp;utm_campaign=cppst"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1.jpg"/></Relationships>
</file>

<file path=ppt/slides/_rels/slide13.xml.rels><?xml version="1.0" encoding="UTF-8" standalone="yes"?>
<Relationships xmlns="http://schemas.openxmlformats.org/package/2006/relationships"><Relationship Id="rId3" Type="http://schemas.openxmlformats.org/officeDocument/2006/relationships/image" Target="../media/image12.jpg"/><Relationship Id="rId7" Type="http://schemas.openxmlformats.org/officeDocument/2006/relationships/image" Target="../media/image16.jp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5.jpg"/><Relationship Id="rId5" Type="http://schemas.openxmlformats.org/officeDocument/2006/relationships/image" Target="../media/image14.jpg"/><Relationship Id="rId4" Type="http://schemas.openxmlformats.org/officeDocument/2006/relationships/image" Target="../media/image13.jp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3.jpeg"/></Relationships>
</file>

<file path=ppt/slides/_rels/slide22.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5.gif"/><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jp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about:blank"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4.gif"/><Relationship Id="rId4" Type="http://schemas.openxmlformats.org/officeDocument/2006/relationships/image" Target="../media/image3.jpg"/></Relationships>
</file>

<file path=ppt/slides/_rels/slide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8.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pic>
        <p:nvPicPr>
          <p:cNvPr id="93" name="Google Shape;93;p1"/>
          <p:cNvPicPr preferRelativeResize="0"/>
          <p:nvPr/>
        </p:nvPicPr>
        <p:blipFill rotWithShape="1">
          <a:blip r:embed="rId3">
            <a:alphaModFix/>
          </a:blip>
          <a:srcRect/>
          <a:stretch/>
        </p:blipFill>
        <p:spPr>
          <a:xfrm>
            <a:off x="14006" y="0"/>
            <a:ext cx="12192000" cy="6858001"/>
          </a:xfrm>
          <a:prstGeom prst="rect">
            <a:avLst/>
          </a:prstGeom>
          <a:noFill/>
          <a:ln>
            <a:noFill/>
          </a:ln>
        </p:spPr>
      </p:pic>
      <p:sp>
        <p:nvSpPr>
          <p:cNvPr id="94" name="Google Shape;94;p1"/>
          <p:cNvSpPr txBox="1">
            <a:spLocks noGrp="1"/>
          </p:cNvSpPr>
          <p:nvPr>
            <p:ph type="ctrTitle"/>
          </p:nvPr>
        </p:nvSpPr>
        <p:spPr>
          <a:xfrm>
            <a:off x="1216241" y="86064"/>
            <a:ext cx="10073196" cy="2387600"/>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chemeClr val="lt1"/>
              </a:buClr>
              <a:buSzPts val="6000"/>
              <a:buFont typeface="Times New Roman"/>
              <a:buNone/>
            </a:pPr>
            <a:r>
              <a:rPr lang="en-IN" sz="6000">
                <a:solidFill>
                  <a:schemeClr val="lt1"/>
                </a:solidFill>
                <a:latin typeface="Times New Roman"/>
                <a:ea typeface="Times New Roman"/>
                <a:cs typeface="Times New Roman"/>
                <a:sym typeface="Times New Roman"/>
              </a:rPr>
              <a:t>DROWSINESS DETECTOR</a:t>
            </a:r>
            <a:endParaRPr sz="6000">
              <a:solidFill>
                <a:schemeClr val="lt1"/>
              </a:solidFill>
              <a:latin typeface="Times New Roman"/>
              <a:ea typeface="Times New Roman"/>
              <a:cs typeface="Times New Roman"/>
              <a:sym typeface="Times New Roman"/>
            </a:endParaRPr>
          </a:p>
        </p:txBody>
      </p:sp>
      <p:sp>
        <p:nvSpPr>
          <p:cNvPr id="95" name="Google Shape;95;p1"/>
          <p:cNvSpPr txBox="1">
            <a:spLocks noGrp="1"/>
          </p:cNvSpPr>
          <p:nvPr>
            <p:ph type="subTitle" idx="1"/>
          </p:nvPr>
        </p:nvSpPr>
        <p:spPr>
          <a:xfrm>
            <a:off x="187023" y="4796578"/>
            <a:ext cx="9144000" cy="1655762"/>
          </a:xfrm>
          <a:prstGeom prst="rect">
            <a:avLst/>
          </a:prstGeom>
          <a:noFill/>
          <a:ln>
            <a:noFill/>
          </a:ln>
        </p:spPr>
        <p:txBody>
          <a:bodyPr spcFirstLastPara="1" wrap="square" lIns="91425" tIns="45700" rIns="91425" bIns="45700" anchor="t" anchorCtr="0">
            <a:normAutofit fontScale="55000" lnSpcReduction="20000"/>
          </a:bodyPr>
          <a:lstStyle/>
          <a:p>
            <a:pPr marL="0" lvl="0" indent="0" algn="l" rtl="0">
              <a:lnSpc>
                <a:spcPct val="95000"/>
              </a:lnSpc>
              <a:spcBef>
                <a:spcPts val="0"/>
              </a:spcBef>
              <a:spcAft>
                <a:spcPts val="0"/>
              </a:spcAft>
              <a:buSzPct val="80000"/>
              <a:buNone/>
            </a:pPr>
            <a:r>
              <a:rPr lang="en-IN">
                <a:solidFill>
                  <a:srgbClr val="FFFF00"/>
                </a:solidFill>
                <a:latin typeface="Times New Roman"/>
                <a:ea typeface="Times New Roman"/>
                <a:cs typeface="Times New Roman"/>
                <a:sym typeface="Times New Roman"/>
              </a:rPr>
              <a:t>GROUP 4-</a:t>
            </a:r>
            <a:endParaRPr/>
          </a:p>
          <a:p>
            <a:pPr marL="0" lvl="0" indent="0" algn="l" rtl="0">
              <a:lnSpc>
                <a:spcPct val="95000"/>
              </a:lnSpc>
              <a:spcBef>
                <a:spcPts val="1600"/>
              </a:spcBef>
              <a:spcAft>
                <a:spcPts val="0"/>
              </a:spcAft>
              <a:buSzPct val="80000"/>
              <a:buNone/>
            </a:pPr>
            <a:r>
              <a:rPr lang="en-IN">
                <a:solidFill>
                  <a:srgbClr val="FFFF00"/>
                </a:solidFill>
                <a:latin typeface="Times New Roman"/>
                <a:ea typeface="Times New Roman"/>
                <a:cs typeface="Times New Roman"/>
                <a:sym typeface="Times New Roman"/>
              </a:rPr>
              <a:t>YASH PATWARDHAN (23361)</a:t>
            </a:r>
            <a:endParaRPr/>
          </a:p>
          <a:p>
            <a:pPr marL="0" lvl="0" indent="0" algn="l" rtl="0">
              <a:lnSpc>
                <a:spcPct val="95000"/>
              </a:lnSpc>
              <a:spcBef>
                <a:spcPts val="1600"/>
              </a:spcBef>
              <a:spcAft>
                <a:spcPts val="0"/>
              </a:spcAft>
              <a:buSzPct val="80000"/>
              <a:buNone/>
            </a:pPr>
            <a:r>
              <a:rPr lang="en-IN">
                <a:solidFill>
                  <a:srgbClr val="FFFF00"/>
                </a:solidFill>
                <a:latin typeface="Times New Roman"/>
                <a:ea typeface="Times New Roman"/>
                <a:cs typeface="Times New Roman"/>
                <a:sym typeface="Times New Roman"/>
              </a:rPr>
              <a:t>VEDANT DESHPANDE(23362)</a:t>
            </a:r>
            <a:endParaRPr/>
          </a:p>
          <a:p>
            <a:pPr marL="0" lvl="0" indent="0" algn="l" rtl="0">
              <a:lnSpc>
                <a:spcPct val="95000"/>
              </a:lnSpc>
              <a:spcBef>
                <a:spcPts val="1600"/>
              </a:spcBef>
              <a:spcAft>
                <a:spcPts val="0"/>
              </a:spcAft>
              <a:buSzPct val="80000"/>
              <a:buNone/>
            </a:pPr>
            <a:r>
              <a:rPr lang="en-IN">
                <a:solidFill>
                  <a:srgbClr val="FFFF00"/>
                </a:solidFill>
                <a:latin typeface="Times New Roman"/>
                <a:ea typeface="Times New Roman"/>
                <a:cs typeface="Times New Roman"/>
                <a:sym typeface="Times New Roman"/>
              </a:rPr>
              <a:t>AMAAN NAIKAWADI(23363)</a:t>
            </a:r>
            <a:endParaRPr/>
          </a:p>
          <a:p>
            <a:pPr marL="0" lvl="0" indent="0" algn="l" rtl="0">
              <a:lnSpc>
                <a:spcPct val="95000"/>
              </a:lnSpc>
              <a:spcBef>
                <a:spcPts val="1600"/>
              </a:spcBef>
              <a:spcAft>
                <a:spcPts val="0"/>
              </a:spcAft>
              <a:buSzPct val="80000"/>
              <a:buNone/>
            </a:pPr>
            <a:r>
              <a:rPr lang="en-IN">
                <a:solidFill>
                  <a:srgbClr val="FFFF00"/>
                </a:solidFill>
                <a:latin typeface="Times New Roman"/>
                <a:ea typeface="Times New Roman"/>
                <a:cs typeface="Times New Roman"/>
                <a:sym typeface="Times New Roman"/>
              </a:rPr>
              <a:t>ADITYA KANGUNE(23365)</a:t>
            </a:r>
            <a:endParaRPr>
              <a:solidFill>
                <a:srgbClr val="FFFF00"/>
              </a:solidFill>
              <a:latin typeface="Times New Roman"/>
              <a:ea typeface="Times New Roman"/>
              <a:cs typeface="Times New Roman"/>
              <a:sym typeface="Times New Roman"/>
            </a:endParaRPr>
          </a:p>
        </p:txBody>
      </p:sp>
      <p:sp>
        <p:nvSpPr>
          <p:cNvPr id="96" name="Google Shape;96;p1"/>
          <p:cNvSpPr txBox="1">
            <a:spLocks noGrp="1"/>
          </p:cNvSpPr>
          <p:nvPr>
            <p:ph type="sldNum" idx="12"/>
          </p:nvPr>
        </p:nvSpPr>
        <p:spPr>
          <a:xfrm>
            <a:off x="11292840" y="6172200"/>
            <a:ext cx="914400" cy="593725"/>
          </a:xfrm>
          <a:prstGeom prst="rect">
            <a:avLst/>
          </a:prstGeom>
          <a:noFill/>
          <a:ln>
            <a:noFill/>
          </a:ln>
        </p:spPr>
        <p:txBody>
          <a:bodyPr spcFirstLastPara="1" wrap="square" lIns="45700" tIns="45700" rIns="45700" bIns="45700" anchor="ctr" anchorCtr="0">
            <a:normAutofit lnSpcReduction="10000"/>
          </a:bodyPr>
          <a:lstStyle/>
          <a:p>
            <a:pPr marL="0" lvl="0" indent="0" algn="ctr" rtl="0">
              <a:spcBef>
                <a:spcPts val="0"/>
              </a:spcBef>
              <a:spcAft>
                <a:spcPts val="0"/>
              </a:spcAft>
              <a:buNone/>
            </a:pPr>
            <a:fld id="{00000000-1234-1234-1234-123412341234}" type="slidenum">
              <a:rPr lang="en-IN"/>
              <a:t>1</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pic>
        <p:nvPicPr>
          <p:cNvPr id="153" name="Google Shape;153;p9" descr="Image result for nhtsa"/>
          <p:cNvPicPr preferRelativeResize="0"/>
          <p:nvPr/>
        </p:nvPicPr>
        <p:blipFill rotWithShape="1">
          <a:blip r:embed="rId3">
            <a:alphaModFix/>
          </a:blip>
          <a:srcRect/>
          <a:stretch/>
        </p:blipFill>
        <p:spPr>
          <a:xfrm>
            <a:off x="7928879" y="4229985"/>
            <a:ext cx="3363961" cy="793274"/>
          </a:xfrm>
          <a:prstGeom prst="rect">
            <a:avLst/>
          </a:prstGeom>
          <a:noFill/>
          <a:ln>
            <a:noFill/>
          </a:ln>
        </p:spPr>
      </p:pic>
      <p:sp>
        <p:nvSpPr>
          <p:cNvPr id="154" name="Google Shape;154;p9"/>
          <p:cNvSpPr txBox="1">
            <a:spLocks noGrp="1"/>
          </p:cNvSpPr>
          <p:nvPr>
            <p:ph type="title"/>
          </p:nvPr>
        </p:nvSpPr>
        <p:spPr>
          <a:xfrm>
            <a:off x="333224" y="361297"/>
            <a:ext cx="9404723" cy="1400530"/>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4400"/>
              <a:buFont typeface="Times New Roman"/>
              <a:buNone/>
            </a:pPr>
            <a:r>
              <a:rPr lang="en-IN" dirty="0">
                <a:latin typeface="Times New Roman"/>
                <a:ea typeface="Times New Roman"/>
                <a:cs typeface="Times New Roman"/>
                <a:sym typeface="Times New Roman"/>
              </a:rPr>
              <a:t>NHTSA- National Highway Traffic Safety Administration</a:t>
            </a:r>
            <a:endParaRPr dirty="0">
              <a:latin typeface="Times New Roman"/>
              <a:ea typeface="Times New Roman"/>
              <a:cs typeface="Times New Roman"/>
              <a:sym typeface="Times New Roman"/>
            </a:endParaRPr>
          </a:p>
        </p:txBody>
      </p:sp>
      <p:sp>
        <p:nvSpPr>
          <p:cNvPr id="155" name="Google Shape;155;p9"/>
          <p:cNvSpPr txBox="1">
            <a:spLocks noGrp="1"/>
          </p:cNvSpPr>
          <p:nvPr>
            <p:ph type="body" idx="1"/>
          </p:nvPr>
        </p:nvSpPr>
        <p:spPr>
          <a:xfrm>
            <a:off x="333224" y="2273581"/>
            <a:ext cx="9171992" cy="4195481"/>
          </a:xfrm>
          <a:prstGeom prst="rect">
            <a:avLst/>
          </a:prstGeom>
          <a:noFill/>
          <a:ln>
            <a:noFill/>
          </a:ln>
        </p:spPr>
        <p:txBody>
          <a:bodyPr spcFirstLastPara="1" wrap="square" lIns="91425" tIns="45700" rIns="91425" bIns="45700" anchor="t" anchorCtr="0">
            <a:normAutofit/>
          </a:bodyPr>
          <a:lstStyle/>
          <a:p>
            <a:pPr marL="182880" lvl="0" indent="-182880" algn="l" rtl="0">
              <a:lnSpc>
                <a:spcPct val="95000"/>
              </a:lnSpc>
              <a:spcBef>
                <a:spcPts val="0"/>
              </a:spcBef>
              <a:spcAft>
                <a:spcPts val="0"/>
              </a:spcAft>
              <a:buSzPts val="1920"/>
              <a:buChar char="•"/>
            </a:pPr>
            <a:r>
              <a:rPr lang="en-IN" sz="2400" b="0" i="0" dirty="0">
                <a:solidFill>
                  <a:srgbClr val="FFFF00"/>
                </a:solidFill>
                <a:latin typeface="Roboto"/>
                <a:ea typeface="Roboto"/>
                <a:cs typeface="Roboto"/>
                <a:sym typeface="Roboto"/>
              </a:rPr>
              <a:t>NHTSA’s census of fatal crashes and estimate of traffic-related crashes and injuries rely on police and hospital reports to determine the incidence of drowsy-driving crashes. NHTSA estimates that in 2017, 91,000 police-reported crashes involved drowsy drivers. </a:t>
            </a:r>
            <a:endParaRPr dirty="0"/>
          </a:p>
          <a:p>
            <a:pPr marL="182880" lvl="0" indent="-60959" algn="l" rtl="0">
              <a:lnSpc>
                <a:spcPct val="95000"/>
              </a:lnSpc>
              <a:spcBef>
                <a:spcPts val="1600"/>
              </a:spcBef>
              <a:spcAft>
                <a:spcPts val="0"/>
              </a:spcAft>
              <a:buSzPts val="1920"/>
              <a:buNone/>
            </a:pPr>
            <a:endParaRPr sz="2400" dirty="0">
              <a:solidFill>
                <a:srgbClr val="FFFF00"/>
              </a:solidFill>
            </a:endParaRPr>
          </a:p>
          <a:p>
            <a:pPr marL="182880" lvl="0" indent="-60959" algn="l" rtl="0">
              <a:lnSpc>
                <a:spcPct val="95000"/>
              </a:lnSpc>
              <a:spcBef>
                <a:spcPts val="1600"/>
              </a:spcBef>
              <a:spcAft>
                <a:spcPts val="0"/>
              </a:spcAft>
              <a:buSzPts val="1920"/>
              <a:buNone/>
            </a:pPr>
            <a:endParaRPr sz="2400" dirty="0">
              <a:solidFill>
                <a:srgbClr val="FFFF00"/>
              </a:solidFill>
            </a:endParaRPr>
          </a:p>
        </p:txBody>
      </p:sp>
      <p:sp>
        <p:nvSpPr>
          <p:cNvPr id="156" name="Google Shape;156;p9"/>
          <p:cNvSpPr txBox="1">
            <a:spLocks noGrp="1"/>
          </p:cNvSpPr>
          <p:nvPr>
            <p:ph type="sldNum" idx="12"/>
          </p:nvPr>
        </p:nvSpPr>
        <p:spPr>
          <a:xfrm>
            <a:off x="11292840" y="6172200"/>
            <a:ext cx="914400" cy="593725"/>
          </a:xfrm>
          <a:prstGeom prst="rect">
            <a:avLst/>
          </a:prstGeom>
          <a:noFill/>
          <a:ln>
            <a:noFill/>
          </a:ln>
        </p:spPr>
        <p:txBody>
          <a:bodyPr spcFirstLastPara="1" wrap="square" lIns="45700" tIns="45700" rIns="45700" bIns="45700" anchor="ctr" anchorCtr="0">
            <a:normAutofit lnSpcReduction="10000"/>
          </a:bodyPr>
          <a:lstStyle/>
          <a:p>
            <a:pPr marL="0" lvl="0" indent="0" algn="ctr" rtl="0">
              <a:spcBef>
                <a:spcPts val="0"/>
              </a:spcBef>
              <a:spcAft>
                <a:spcPts val="0"/>
              </a:spcAft>
              <a:buNone/>
            </a:pPr>
            <a:fld id="{00000000-1234-1234-1234-123412341234}" type="slidenum">
              <a:rPr lang="en-IN"/>
              <a:t>10</a:t>
            </a:fld>
            <a:endParaRPr/>
          </a:p>
        </p:txBody>
      </p:sp>
      <p:sp>
        <p:nvSpPr>
          <p:cNvPr id="157" name="Google Shape;157;p9"/>
          <p:cNvSpPr txBox="1"/>
          <p:nvPr/>
        </p:nvSpPr>
        <p:spPr>
          <a:xfrm>
            <a:off x="506153" y="5738277"/>
            <a:ext cx="9596761"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400" b="0" i="0" u="sng" strike="noStrike" cap="none">
                <a:solidFill>
                  <a:schemeClr val="lt1"/>
                </a:solidFill>
                <a:latin typeface="Century Schoolbook"/>
                <a:ea typeface="Century Schoolbook"/>
                <a:cs typeface="Century Schoolbook"/>
                <a:sym typeface="Century Schoolbook"/>
                <a:hlinkClick r:id="rId4">
                  <a:extLst>
                    <a:ext uri="{A12FA001-AC4F-418D-AE19-62706E023703}">
                      <ahyp:hlinkClr xmlns:ahyp="http://schemas.microsoft.com/office/drawing/2018/hyperlinkcolor" val="tx"/>
                    </a:ext>
                  </a:extLst>
                </a:hlinkClick>
              </a:rPr>
              <a:t>https://www.nhtsa.gov/risky-driving/drowsy-driving</a:t>
            </a:r>
            <a:endParaRPr sz="1400" b="0" i="0" u="none" strike="noStrike" cap="none">
              <a:solidFill>
                <a:schemeClr val="lt1"/>
              </a:solidFill>
              <a:latin typeface="Century Schoolbook"/>
              <a:ea typeface="Century Schoolbook"/>
              <a:cs typeface="Century Schoolbook"/>
              <a:sym typeface="Century Schoolbook"/>
            </a:endParaRPr>
          </a:p>
        </p:txBody>
      </p:sp>
    </p:spTree>
    <p:extLst>
      <p:ext uri="{BB962C8B-B14F-4D97-AF65-F5344CB8AC3E}">
        <p14:creationId xmlns:p14="http://schemas.microsoft.com/office/powerpoint/2010/main" val="13093283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4" name="Google Shape;154;p9"/>
          <p:cNvSpPr txBox="1">
            <a:spLocks noGrp="1"/>
          </p:cNvSpPr>
          <p:nvPr>
            <p:ph type="title"/>
          </p:nvPr>
        </p:nvSpPr>
        <p:spPr>
          <a:xfrm>
            <a:off x="435861" y="261213"/>
            <a:ext cx="9404723" cy="1400530"/>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4400"/>
              <a:buFont typeface="Times New Roman"/>
              <a:buNone/>
            </a:pPr>
            <a:r>
              <a:rPr lang="en-IN" dirty="0">
                <a:latin typeface="Times New Roman"/>
                <a:ea typeface="Times New Roman"/>
                <a:cs typeface="Times New Roman"/>
                <a:sym typeface="Times New Roman"/>
              </a:rPr>
              <a:t>NHTSA- National Highway Traffic Safety Administration</a:t>
            </a:r>
            <a:endParaRPr dirty="0">
              <a:latin typeface="Times New Roman"/>
              <a:ea typeface="Times New Roman"/>
              <a:cs typeface="Times New Roman"/>
              <a:sym typeface="Times New Roman"/>
            </a:endParaRPr>
          </a:p>
        </p:txBody>
      </p:sp>
      <p:sp>
        <p:nvSpPr>
          <p:cNvPr id="155" name="Google Shape;155;p9"/>
          <p:cNvSpPr txBox="1">
            <a:spLocks noGrp="1"/>
          </p:cNvSpPr>
          <p:nvPr>
            <p:ph type="body" idx="1"/>
          </p:nvPr>
        </p:nvSpPr>
        <p:spPr>
          <a:xfrm>
            <a:off x="435861" y="1864278"/>
            <a:ext cx="9171992" cy="4195481"/>
          </a:xfrm>
          <a:prstGeom prst="rect">
            <a:avLst/>
          </a:prstGeom>
          <a:noFill/>
          <a:ln>
            <a:noFill/>
          </a:ln>
        </p:spPr>
        <p:txBody>
          <a:bodyPr spcFirstLastPara="1" wrap="square" lIns="91425" tIns="45700" rIns="91425" bIns="45700" anchor="t" anchorCtr="0">
            <a:normAutofit/>
          </a:bodyPr>
          <a:lstStyle/>
          <a:p>
            <a:pPr marL="182880" lvl="0" indent="-182880" algn="l" rtl="0">
              <a:lnSpc>
                <a:spcPct val="95000"/>
              </a:lnSpc>
              <a:spcBef>
                <a:spcPts val="1600"/>
              </a:spcBef>
              <a:spcAft>
                <a:spcPts val="0"/>
              </a:spcAft>
              <a:buSzPts val="1920"/>
              <a:buChar char="•"/>
            </a:pPr>
            <a:r>
              <a:rPr lang="en-IN" sz="2400" b="0" i="0" dirty="0">
                <a:solidFill>
                  <a:srgbClr val="FFFF00"/>
                </a:solidFill>
                <a:latin typeface="Roboto"/>
                <a:ea typeface="Roboto"/>
                <a:cs typeface="Roboto"/>
                <a:sym typeface="Roboto"/>
              </a:rPr>
              <a:t>These crashes led to an estimated 50,000 people injured and nearly 800 deaths. But there is broad agreement across the traffic safety, sleep science, and public health communities that this is an underestimate of the impact of drowsy driving. </a:t>
            </a:r>
            <a:endParaRPr dirty="0"/>
          </a:p>
          <a:p>
            <a:pPr marL="182880" lvl="0" indent="-60959" algn="l" rtl="0">
              <a:lnSpc>
                <a:spcPct val="95000"/>
              </a:lnSpc>
              <a:spcBef>
                <a:spcPts val="1600"/>
              </a:spcBef>
              <a:spcAft>
                <a:spcPts val="0"/>
              </a:spcAft>
              <a:buSzPts val="1920"/>
              <a:buNone/>
            </a:pPr>
            <a:endParaRPr sz="2400" dirty="0">
              <a:solidFill>
                <a:srgbClr val="FFFF00"/>
              </a:solidFill>
            </a:endParaRPr>
          </a:p>
          <a:p>
            <a:pPr marL="182880" lvl="0" indent="-60959" algn="l" rtl="0">
              <a:lnSpc>
                <a:spcPct val="95000"/>
              </a:lnSpc>
              <a:spcBef>
                <a:spcPts val="1600"/>
              </a:spcBef>
              <a:spcAft>
                <a:spcPts val="0"/>
              </a:spcAft>
              <a:buSzPts val="1920"/>
              <a:buNone/>
            </a:pPr>
            <a:endParaRPr sz="2400" dirty="0">
              <a:solidFill>
                <a:srgbClr val="FFFF00"/>
              </a:solidFill>
            </a:endParaRPr>
          </a:p>
        </p:txBody>
      </p:sp>
      <p:sp>
        <p:nvSpPr>
          <p:cNvPr id="156" name="Google Shape;156;p9"/>
          <p:cNvSpPr txBox="1">
            <a:spLocks noGrp="1"/>
          </p:cNvSpPr>
          <p:nvPr>
            <p:ph type="sldNum" idx="12"/>
          </p:nvPr>
        </p:nvSpPr>
        <p:spPr>
          <a:xfrm>
            <a:off x="11292840" y="6172200"/>
            <a:ext cx="914400" cy="593725"/>
          </a:xfrm>
          <a:prstGeom prst="rect">
            <a:avLst/>
          </a:prstGeom>
          <a:noFill/>
          <a:ln>
            <a:noFill/>
          </a:ln>
        </p:spPr>
        <p:txBody>
          <a:bodyPr spcFirstLastPara="1" wrap="square" lIns="45700" tIns="45700" rIns="45700" bIns="45700" anchor="ctr" anchorCtr="0">
            <a:normAutofit lnSpcReduction="10000"/>
          </a:bodyPr>
          <a:lstStyle/>
          <a:p>
            <a:pPr marL="0" lvl="0" indent="0" algn="ctr" rtl="0">
              <a:spcBef>
                <a:spcPts val="0"/>
              </a:spcBef>
              <a:spcAft>
                <a:spcPts val="0"/>
              </a:spcAft>
              <a:buNone/>
            </a:pPr>
            <a:fld id="{00000000-1234-1234-1234-123412341234}" type="slidenum">
              <a:rPr lang="en-IN"/>
              <a:t>11</a:t>
            </a:fld>
            <a:endParaRPr/>
          </a:p>
        </p:txBody>
      </p:sp>
      <p:sp>
        <p:nvSpPr>
          <p:cNvPr id="157" name="Google Shape;157;p9"/>
          <p:cNvSpPr txBox="1"/>
          <p:nvPr/>
        </p:nvSpPr>
        <p:spPr>
          <a:xfrm>
            <a:off x="1103312" y="5751982"/>
            <a:ext cx="9596761"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400" b="0" i="0" u="sng" strike="noStrike" cap="none">
                <a:solidFill>
                  <a:schemeClr val="lt1"/>
                </a:solidFill>
                <a:latin typeface="Century Schoolbook"/>
                <a:ea typeface="Century Schoolbook"/>
                <a:cs typeface="Century Schoolbook"/>
                <a:sym typeface="Century Schoolbook"/>
                <a:hlinkClick r:id="rId3">
                  <a:extLst>
                    <a:ext uri="{A12FA001-AC4F-418D-AE19-62706E023703}">
                      <ahyp:hlinkClr xmlns:ahyp="http://schemas.microsoft.com/office/drawing/2018/hyperlinkcolor" val="tx"/>
                    </a:ext>
                  </a:extLst>
                </a:hlinkClick>
              </a:rPr>
              <a:t>https://www.nhtsa.gov/risky-driving/drowsy-driving</a:t>
            </a:r>
            <a:endParaRPr sz="1400" b="0" i="0" u="none" strike="noStrike" cap="none">
              <a:solidFill>
                <a:schemeClr val="lt1"/>
              </a:solidFill>
              <a:latin typeface="Century Schoolbook"/>
              <a:ea typeface="Century Schoolbook"/>
              <a:cs typeface="Century Schoolbook"/>
              <a:sym typeface="Century Schoolbook"/>
            </a:endParaRPr>
          </a:p>
        </p:txBody>
      </p:sp>
      <p:pic>
        <p:nvPicPr>
          <p:cNvPr id="1026" name="Picture 2" descr="NHTSA | National Highway Traffic Safety Administration">
            <a:extLst>
              <a:ext uri="{FF2B5EF4-FFF2-40B4-BE49-F238E27FC236}">
                <a16:creationId xmlns:a16="http://schemas.microsoft.com/office/drawing/2014/main" id="{2AF1D187-B779-4504-B348-1D5AC8A6DA0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72400" y="3669879"/>
            <a:ext cx="2799183" cy="27991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32305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10"/>
          <p:cNvSpPr txBox="1">
            <a:spLocks noGrp="1"/>
          </p:cNvSpPr>
          <p:nvPr>
            <p:ph type="title"/>
          </p:nvPr>
        </p:nvSpPr>
        <p:spPr>
          <a:xfrm>
            <a:off x="-1835891" y="272454"/>
            <a:ext cx="9692640" cy="1325562"/>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lt1"/>
              </a:buClr>
              <a:buSzPts val="4400"/>
              <a:buFont typeface="Times New Roman"/>
              <a:buNone/>
            </a:pPr>
            <a:r>
              <a:rPr lang="en-IN" sz="4400" dirty="0">
                <a:latin typeface="Times New Roman"/>
                <a:ea typeface="Times New Roman"/>
                <a:cs typeface="Times New Roman"/>
                <a:sym typeface="Times New Roman"/>
              </a:rPr>
              <a:t>What about India?</a:t>
            </a:r>
            <a:endParaRPr sz="4400" dirty="0">
              <a:latin typeface="Times New Roman"/>
              <a:ea typeface="Times New Roman"/>
              <a:cs typeface="Times New Roman"/>
              <a:sym typeface="Times New Roman"/>
            </a:endParaRPr>
          </a:p>
        </p:txBody>
      </p:sp>
      <p:sp>
        <p:nvSpPr>
          <p:cNvPr id="163" name="Google Shape;163;p10"/>
          <p:cNvSpPr txBox="1">
            <a:spLocks noGrp="1"/>
          </p:cNvSpPr>
          <p:nvPr>
            <p:ph type="body" idx="1"/>
          </p:nvPr>
        </p:nvSpPr>
        <p:spPr>
          <a:xfrm>
            <a:off x="718458" y="1834587"/>
            <a:ext cx="7436498" cy="4195481"/>
          </a:xfrm>
          <a:prstGeom prst="rect">
            <a:avLst/>
          </a:prstGeom>
          <a:noFill/>
          <a:ln>
            <a:noFill/>
          </a:ln>
        </p:spPr>
        <p:txBody>
          <a:bodyPr spcFirstLastPara="1" wrap="square" lIns="91425" tIns="45700" rIns="91425" bIns="45700" anchor="t" anchorCtr="0">
            <a:noAutofit/>
          </a:bodyPr>
          <a:lstStyle/>
          <a:p>
            <a:pPr marL="182880" lvl="0" indent="-182880" algn="l" rtl="0">
              <a:lnSpc>
                <a:spcPct val="95000"/>
              </a:lnSpc>
              <a:spcBef>
                <a:spcPts val="0"/>
              </a:spcBef>
              <a:spcAft>
                <a:spcPts val="0"/>
              </a:spcAft>
              <a:buSzPts val="1920"/>
              <a:buChar char="•"/>
            </a:pPr>
            <a:r>
              <a:rPr lang="en-IN" sz="2400" b="0" i="0" dirty="0">
                <a:solidFill>
                  <a:srgbClr val="FFFF00"/>
                </a:solidFill>
                <a:latin typeface="Times New Roman"/>
                <a:ea typeface="Times New Roman"/>
                <a:cs typeface="Times New Roman"/>
                <a:sym typeface="Times New Roman"/>
              </a:rPr>
              <a:t>There are truck drivers, cab drivers, etc who start their day at 5 in the morning and end it late at night. Still the have to wake up at 5 the next day. This makes them fatigued and sleep deprived perennially.</a:t>
            </a:r>
            <a:br>
              <a:rPr lang="en-IN" sz="2400" dirty="0">
                <a:solidFill>
                  <a:srgbClr val="FFFF00"/>
                </a:solidFill>
                <a:latin typeface="Times New Roman"/>
                <a:ea typeface="Times New Roman"/>
                <a:cs typeface="Times New Roman"/>
                <a:sym typeface="Times New Roman"/>
              </a:rPr>
            </a:br>
            <a:endParaRPr sz="2400" b="0" i="0" dirty="0">
              <a:solidFill>
                <a:srgbClr val="FFFF00"/>
              </a:solidFill>
              <a:latin typeface="Times New Roman"/>
              <a:ea typeface="Times New Roman"/>
              <a:cs typeface="Times New Roman"/>
              <a:sym typeface="Times New Roman"/>
            </a:endParaRPr>
          </a:p>
          <a:p>
            <a:pPr marL="182880" lvl="0" indent="-182880" algn="l" rtl="0">
              <a:lnSpc>
                <a:spcPct val="95000"/>
              </a:lnSpc>
              <a:spcBef>
                <a:spcPts val="1600"/>
              </a:spcBef>
              <a:spcAft>
                <a:spcPts val="0"/>
              </a:spcAft>
              <a:buSzPts val="1920"/>
              <a:buChar char="•"/>
            </a:pPr>
            <a:r>
              <a:rPr lang="en-IN" sz="2400" b="0" i="0" dirty="0">
                <a:solidFill>
                  <a:srgbClr val="FFFF00"/>
                </a:solidFill>
                <a:latin typeface="Times New Roman"/>
                <a:ea typeface="Times New Roman"/>
                <a:cs typeface="Times New Roman"/>
                <a:sym typeface="Times New Roman"/>
              </a:rPr>
              <a:t>Each year, around 1.5 lakh people die in road mishaps in India</a:t>
            </a:r>
            <a:br>
              <a:rPr lang="en-IN" sz="2400" dirty="0">
                <a:solidFill>
                  <a:srgbClr val="FFFF00"/>
                </a:solidFill>
                <a:latin typeface="Times New Roman"/>
                <a:ea typeface="Times New Roman"/>
                <a:cs typeface="Times New Roman"/>
                <a:sym typeface="Times New Roman"/>
              </a:rPr>
            </a:br>
            <a:br>
              <a:rPr lang="en-IN" sz="2400" dirty="0">
                <a:solidFill>
                  <a:srgbClr val="FFFF00"/>
                </a:solidFill>
                <a:latin typeface="Times New Roman"/>
                <a:ea typeface="Times New Roman"/>
                <a:cs typeface="Times New Roman"/>
                <a:sym typeface="Times New Roman"/>
              </a:rPr>
            </a:br>
            <a:r>
              <a:rPr lang="en-IN" sz="1400" b="0" i="0" dirty="0">
                <a:solidFill>
                  <a:srgbClr val="FFFF00"/>
                </a:solidFill>
                <a:latin typeface="Times New Roman"/>
                <a:ea typeface="Times New Roman"/>
                <a:cs typeface="Times New Roman"/>
                <a:sym typeface="Times New Roman"/>
              </a:rPr>
              <a:t>Read more at:</a:t>
            </a:r>
            <a:br>
              <a:rPr lang="en-IN" sz="1400" b="0" i="0" dirty="0">
                <a:solidFill>
                  <a:srgbClr val="FFFF00"/>
                </a:solidFill>
                <a:latin typeface="Times New Roman"/>
                <a:ea typeface="Times New Roman"/>
                <a:cs typeface="Times New Roman"/>
                <a:sym typeface="Times New Roman"/>
              </a:rPr>
            </a:br>
            <a:r>
              <a:rPr lang="en-IN" sz="1400" b="0" i="0" u="sng" strike="noStrike" dirty="0">
                <a:solidFill>
                  <a:schemeClr val="hlink"/>
                </a:solidFill>
                <a:latin typeface="Times New Roman"/>
                <a:ea typeface="Times New Roman"/>
                <a:cs typeface="Times New Roman"/>
                <a:sym typeface="Times New Roman"/>
                <a:hlinkClick r:id="rId3"/>
              </a:rPr>
              <a:t>http://timesofindia.indiatimes.com/articleshow/67098413.cms?utm_source=contentofinterest&amp;utm_medium=text&amp;utm_campaign=cppst</a:t>
            </a:r>
            <a:endParaRPr sz="1400" b="0" i="0" dirty="0">
              <a:latin typeface="Times New Roman"/>
              <a:ea typeface="Times New Roman"/>
              <a:cs typeface="Times New Roman"/>
              <a:sym typeface="Times New Roman"/>
            </a:endParaRPr>
          </a:p>
          <a:p>
            <a:pPr marL="182880" lvl="0" indent="-60959" algn="l" rtl="0">
              <a:lnSpc>
                <a:spcPct val="95000"/>
              </a:lnSpc>
              <a:spcBef>
                <a:spcPts val="1600"/>
              </a:spcBef>
              <a:spcAft>
                <a:spcPts val="0"/>
              </a:spcAft>
              <a:buSzPts val="1920"/>
              <a:buNone/>
            </a:pPr>
            <a:endParaRPr sz="2400" dirty="0">
              <a:solidFill>
                <a:srgbClr val="FFFF00"/>
              </a:solidFill>
              <a:latin typeface="Times New Roman"/>
              <a:ea typeface="Times New Roman"/>
              <a:cs typeface="Times New Roman"/>
              <a:sym typeface="Times New Roman"/>
            </a:endParaRPr>
          </a:p>
          <a:p>
            <a:pPr marL="182880" lvl="0" indent="-60959" algn="l" rtl="0">
              <a:lnSpc>
                <a:spcPct val="95000"/>
              </a:lnSpc>
              <a:spcBef>
                <a:spcPts val="1600"/>
              </a:spcBef>
              <a:spcAft>
                <a:spcPts val="0"/>
              </a:spcAft>
              <a:buSzPts val="1920"/>
              <a:buNone/>
            </a:pPr>
            <a:endParaRPr sz="2400" dirty="0">
              <a:solidFill>
                <a:srgbClr val="FFFF00"/>
              </a:solidFill>
              <a:latin typeface="Times New Roman"/>
              <a:ea typeface="Times New Roman"/>
              <a:cs typeface="Times New Roman"/>
              <a:sym typeface="Times New Roman"/>
            </a:endParaRPr>
          </a:p>
        </p:txBody>
      </p:sp>
      <p:sp>
        <p:nvSpPr>
          <p:cNvPr id="164" name="Google Shape;164;p10"/>
          <p:cNvSpPr txBox="1">
            <a:spLocks noGrp="1"/>
          </p:cNvSpPr>
          <p:nvPr>
            <p:ph type="sldNum" idx="12"/>
          </p:nvPr>
        </p:nvSpPr>
        <p:spPr>
          <a:xfrm>
            <a:off x="11292840" y="6172200"/>
            <a:ext cx="914400" cy="593725"/>
          </a:xfrm>
          <a:prstGeom prst="rect">
            <a:avLst/>
          </a:prstGeom>
          <a:noFill/>
          <a:ln>
            <a:noFill/>
          </a:ln>
        </p:spPr>
        <p:txBody>
          <a:bodyPr spcFirstLastPara="1" wrap="square" lIns="45700" tIns="45700" rIns="45700" bIns="45700" anchor="ctr" anchorCtr="0">
            <a:normAutofit lnSpcReduction="10000"/>
          </a:bodyPr>
          <a:lstStyle/>
          <a:p>
            <a:pPr marL="0" lvl="0" indent="0" algn="ctr" rtl="0">
              <a:spcBef>
                <a:spcPts val="0"/>
              </a:spcBef>
              <a:spcAft>
                <a:spcPts val="0"/>
              </a:spcAft>
              <a:buNone/>
            </a:pPr>
            <a:fld id="{00000000-1234-1234-1234-123412341234}" type="slidenum">
              <a:rPr lang="en-IN"/>
              <a:t>12</a:t>
            </a:fld>
            <a:endParaRPr/>
          </a:p>
        </p:txBody>
      </p:sp>
      <p:pic>
        <p:nvPicPr>
          <p:cNvPr id="165" name="Google Shape;165;p10" descr="Image result for ministry of road transport and highways india"/>
          <p:cNvPicPr preferRelativeResize="0"/>
          <p:nvPr/>
        </p:nvPicPr>
        <p:blipFill rotWithShape="1">
          <a:blip r:embed="rId4">
            <a:alphaModFix/>
          </a:blip>
          <a:srcRect/>
          <a:stretch/>
        </p:blipFill>
        <p:spPr>
          <a:xfrm>
            <a:off x="8318034" y="2075180"/>
            <a:ext cx="2707640" cy="270764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pic>
        <p:nvPicPr>
          <p:cNvPr id="170" name="Google Shape;170;p11"/>
          <p:cNvPicPr preferRelativeResize="0"/>
          <p:nvPr/>
        </p:nvPicPr>
        <p:blipFill rotWithShape="1">
          <a:blip r:embed="rId3">
            <a:alphaModFix/>
          </a:blip>
          <a:srcRect/>
          <a:stretch/>
        </p:blipFill>
        <p:spPr>
          <a:xfrm>
            <a:off x="418910" y="1006165"/>
            <a:ext cx="3635630" cy="2035953"/>
          </a:xfrm>
          <a:prstGeom prst="rect">
            <a:avLst/>
          </a:prstGeom>
          <a:noFill/>
          <a:ln>
            <a:noFill/>
          </a:ln>
        </p:spPr>
      </p:pic>
      <p:pic>
        <p:nvPicPr>
          <p:cNvPr id="171" name="Google Shape;171;p11"/>
          <p:cNvPicPr preferRelativeResize="0"/>
          <p:nvPr/>
        </p:nvPicPr>
        <p:blipFill rotWithShape="1">
          <a:blip r:embed="rId4">
            <a:alphaModFix/>
          </a:blip>
          <a:srcRect/>
          <a:stretch/>
        </p:blipFill>
        <p:spPr>
          <a:xfrm>
            <a:off x="4054540" y="1234207"/>
            <a:ext cx="3945541" cy="1972771"/>
          </a:xfrm>
          <a:prstGeom prst="rect">
            <a:avLst/>
          </a:prstGeom>
          <a:noFill/>
          <a:ln>
            <a:noFill/>
          </a:ln>
        </p:spPr>
      </p:pic>
      <p:pic>
        <p:nvPicPr>
          <p:cNvPr id="172" name="Google Shape;172;p11"/>
          <p:cNvPicPr preferRelativeResize="0"/>
          <p:nvPr/>
        </p:nvPicPr>
        <p:blipFill rotWithShape="1">
          <a:blip r:embed="rId5">
            <a:alphaModFix/>
          </a:blip>
          <a:srcRect/>
          <a:stretch/>
        </p:blipFill>
        <p:spPr>
          <a:xfrm>
            <a:off x="740950" y="3042118"/>
            <a:ext cx="4610301" cy="2422209"/>
          </a:xfrm>
          <a:prstGeom prst="rect">
            <a:avLst/>
          </a:prstGeom>
          <a:noFill/>
          <a:ln>
            <a:noFill/>
          </a:ln>
        </p:spPr>
      </p:pic>
      <p:pic>
        <p:nvPicPr>
          <p:cNvPr id="173" name="Google Shape;173;p11"/>
          <p:cNvPicPr preferRelativeResize="0"/>
          <p:nvPr/>
        </p:nvPicPr>
        <p:blipFill rotWithShape="1">
          <a:blip r:embed="rId6">
            <a:alphaModFix/>
          </a:blip>
          <a:srcRect/>
          <a:stretch/>
        </p:blipFill>
        <p:spPr>
          <a:xfrm>
            <a:off x="5351251" y="3206978"/>
            <a:ext cx="4706949" cy="2644856"/>
          </a:xfrm>
          <a:prstGeom prst="rect">
            <a:avLst/>
          </a:prstGeom>
          <a:noFill/>
          <a:ln>
            <a:noFill/>
          </a:ln>
        </p:spPr>
      </p:pic>
      <p:pic>
        <p:nvPicPr>
          <p:cNvPr id="174" name="Google Shape;174;p11"/>
          <p:cNvPicPr preferRelativeResize="0"/>
          <p:nvPr/>
        </p:nvPicPr>
        <p:blipFill rotWithShape="1">
          <a:blip r:embed="rId7">
            <a:alphaModFix/>
          </a:blip>
          <a:srcRect/>
          <a:stretch/>
        </p:blipFill>
        <p:spPr>
          <a:xfrm>
            <a:off x="8000081" y="1157965"/>
            <a:ext cx="3773010" cy="2049013"/>
          </a:xfrm>
          <a:prstGeom prst="rect">
            <a:avLst/>
          </a:prstGeom>
          <a:noFill/>
          <a:ln>
            <a:noFill/>
          </a:ln>
        </p:spPr>
      </p:pic>
      <p:sp>
        <p:nvSpPr>
          <p:cNvPr id="175" name="Google Shape;175;p11"/>
          <p:cNvSpPr txBox="1">
            <a:spLocks noGrp="1"/>
          </p:cNvSpPr>
          <p:nvPr>
            <p:ph type="sldNum" idx="12"/>
          </p:nvPr>
        </p:nvSpPr>
        <p:spPr>
          <a:xfrm>
            <a:off x="11292840" y="6172200"/>
            <a:ext cx="914400" cy="593725"/>
          </a:xfrm>
          <a:prstGeom prst="rect">
            <a:avLst/>
          </a:prstGeom>
          <a:noFill/>
          <a:ln>
            <a:noFill/>
          </a:ln>
        </p:spPr>
        <p:txBody>
          <a:bodyPr spcFirstLastPara="1" wrap="square" lIns="45700" tIns="45700" rIns="45700" bIns="45700" anchor="ctr" anchorCtr="0">
            <a:normAutofit lnSpcReduction="10000"/>
          </a:bodyPr>
          <a:lstStyle/>
          <a:p>
            <a:pPr marL="0" lvl="0" indent="0" algn="ctr" rtl="0">
              <a:spcBef>
                <a:spcPts val="0"/>
              </a:spcBef>
              <a:spcAft>
                <a:spcPts val="0"/>
              </a:spcAft>
              <a:buNone/>
            </a:pPr>
            <a:fld id="{00000000-1234-1234-1234-123412341234}" type="slidenum">
              <a:rPr lang="en-IN"/>
              <a:t>13</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12"/>
          <p:cNvSpPr txBox="1">
            <a:spLocks noGrp="1"/>
          </p:cNvSpPr>
          <p:nvPr>
            <p:ph type="title"/>
          </p:nvPr>
        </p:nvSpPr>
        <p:spPr>
          <a:xfrm>
            <a:off x="1261872" y="365760"/>
            <a:ext cx="9692640" cy="1325562"/>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4400"/>
              <a:buFont typeface="Century Schoolbook"/>
              <a:buNone/>
            </a:pPr>
            <a:r>
              <a:rPr lang="en-IN" dirty="0"/>
              <a:t>LITERATURE SURVEY - </a:t>
            </a:r>
            <a:endParaRPr dirty="0"/>
          </a:p>
        </p:txBody>
      </p:sp>
      <p:sp>
        <p:nvSpPr>
          <p:cNvPr id="181" name="Google Shape;181;p12"/>
          <p:cNvSpPr txBox="1">
            <a:spLocks noGrp="1"/>
          </p:cNvSpPr>
          <p:nvPr>
            <p:ph type="body" idx="1"/>
          </p:nvPr>
        </p:nvSpPr>
        <p:spPr>
          <a:xfrm>
            <a:off x="1261872" y="1828800"/>
            <a:ext cx="8595360" cy="4351337"/>
          </a:xfrm>
          <a:prstGeom prst="rect">
            <a:avLst/>
          </a:prstGeom>
          <a:noFill/>
          <a:ln>
            <a:noFill/>
          </a:ln>
        </p:spPr>
        <p:txBody>
          <a:bodyPr spcFirstLastPara="1" wrap="square" lIns="91425" tIns="45700" rIns="91425" bIns="45700" anchor="t" anchorCtr="0">
            <a:normAutofit lnSpcReduction="10000"/>
          </a:bodyPr>
          <a:lstStyle/>
          <a:p>
            <a:pPr marL="182880" lvl="0" indent="-182880" algn="l" rtl="0">
              <a:lnSpc>
                <a:spcPct val="95000"/>
              </a:lnSpc>
              <a:spcBef>
                <a:spcPts val="0"/>
              </a:spcBef>
              <a:spcAft>
                <a:spcPts val="0"/>
              </a:spcAft>
              <a:buSzPts val="1440"/>
              <a:buChar char="•"/>
            </a:pPr>
            <a:r>
              <a:rPr lang="en-IN" dirty="0">
                <a:solidFill>
                  <a:srgbClr val="FFFF00"/>
                </a:solidFill>
              </a:rPr>
              <a:t>In [1], it portrays a productive strategy for drowsiness recognition by three characterized stages. These three stages are facial highlights discovery utilizing Viola Jones. When the face is distinguished, the framework is made light invariant by fragmenting the skin part alone by considering just the chromatic segments. The following of eyes and yawning recognition are finished by relationship coefficient layout coordinating. </a:t>
            </a:r>
            <a:endParaRPr dirty="0">
              <a:solidFill>
                <a:srgbClr val="FFFF00"/>
              </a:solidFill>
            </a:endParaRPr>
          </a:p>
          <a:p>
            <a:pPr marL="182880" lvl="0" indent="-182880" algn="l" rtl="0">
              <a:lnSpc>
                <a:spcPct val="95000"/>
              </a:lnSpc>
              <a:spcBef>
                <a:spcPts val="1600"/>
              </a:spcBef>
              <a:spcAft>
                <a:spcPts val="0"/>
              </a:spcAft>
              <a:buSzPts val="1440"/>
              <a:buChar char="•"/>
            </a:pPr>
            <a:r>
              <a:rPr lang="en-IN" dirty="0">
                <a:solidFill>
                  <a:srgbClr val="FFFF00"/>
                </a:solidFill>
              </a:rPr>
              <a:t>Once the detection algorithm has successfully detected a face and, subsequently, the eyes, it focuses on determining in what state the eyes are (closed or open). The proposed system monitors if the driver’s eyes are being closed for prolonged period of time. If that is the case, it concludes that the driver might be experiencing signs of drowsiness.</a:t>
            </a:r>
          </a:p>
          <a:p>
            <a:pPr marL="182880" lvl="0" indent="-182880" algn="l" rtl="0">
              <a:lnSpc>
                <a:spcPct val="95000"/>
              </a:lnSpc>
              <a:spcBef>
                <a:spcPts val="1600"/>
              </a:spcBef>
              <a:spcAft>
                <a:spcPts val="0"/>
              </a:spcAft>
              <a:buSzPts val="1440"/>
              <a:buChar char="•"/>
            </a:pPr>
            <a:endParaRPr lang="en-IN" dirty="0">
              <a:solidFill>
                <a:srgbClr val="FFFF00"/>
              </a:solidFill>
            </a:endParaRPr>
          </a:p>
          <a:p>
            <a:pPr marL="182880" lvl="0" indent="-182880" algn="l" rtl="0">
              <a:lnSpc>
                <a:spcPct val="95000"/>
              </a:lnSpc>
              <a:spcBef>
                <a:spcPts val="1600"/>
              </a:spcBef>
              <a:spcAft>
                <a:spcPts val="0"/>
              </a:spcAft>
              <a:buSzPts val="1440"/>
              <a:buChar char="•"/>
            </a:pPr>
            <a:endParaRPr lang="en-IN" dirty="0">
              <a:solidFill>
                <a:srgbClr val="FFFF00"/>
              </a:solidFill>
            </a:endParaRPr>
          </a:p>
          <a:p>
            <a:pPr marL="0" lvl="0" indent="0" algn="l" rtl="0">
              <a:lnSpc>
                <a:spcPct val="95000"/>
              </a:lnSpc>
              <a:spcBef>
                <a:spcPts val="1600"/>
              </a:spcBef>
              <a:spcAft>
                <a:spcPts val="0"/>
              </a:spcAft>
              <a:buSzPts val="1440"/>
              <a:buNone/>
            </a:pPr>
            <a:r>
              <a:rPr lang="en-IN" dirty="0">
                <a:solidFill>
                  <a:srgbClr val="FFFF00"/>
                </a:solidFill>
              </a:rPr>
              <a:t>NOTE: [1], [2], [3], [4] are the referred to slide number 25</a:t>
            </a:r>
            <a:endParaRPr dirty="0">
              <a:solidFill>
                <a:srgbClr val="FFFF00"/>
              </a:solidFill>
            </a:endParaRPr>
          </a:p>
        </p:txBody>
      </p:sp>
      <p:sp>
        <p:nvSpPr>
          <p:cNvPr id="182" name="Google Shape;182;p12"/>
          <p:cNvSpPr txBox="1">
            <a:spLocks noGrp="1"/>
          </p:cNvSpPr>
          <p:nvPr>
            <p:ph type="sldNum" idx="12"/>
          </p:nvPr>
        </p:nvSpPr>
        <p:spPr>
          <a:xfrm>
            <a:off x="11292840" y="6172200"/>
            <a:ext cx="914400" cy="593725"/>
          </a:xfrm>
          <a:prstGeom prst="rect">
            <a:avLst/>
          </a:prstGeom>
          <a:noFill/>
          <a:ln>
            <a:noFill/>
          </a:ln>
        </p:spPr>
        <p:txBody>
          <a:bodyPr spcFirstLastPara="1" wrap="square" lIns="45700" tIns="45700" rIns="45700" bIns="45700" anchor="ctr" anchorCtr="0">
            <a:normAutofit lnSpcReduction="10000"/>
          </a:bodyPr>
          <a:lstStyle/>
          <a:p>
            <a:pPr marL="0" lvl="0" indent="0" algn="ctr" rtl="0">
              <a:spcBef>
                <a:spcPts val="0"/>
              </a:spcBef>
              <a:spcAft>
                <a:spcPts val="0"/>
              </a:spcAft>
              <a:buNone/>
            </a:pPr>
            <a:fld id="{00000000-1234-1234-1234-123412341234}" type="slidenum">
              <a:rPr lang="en-IN"/>
              <a:t>14</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13"/>
          <p:cNvSpPr txBox="1">
            <a:spLocks noGrp="1"/>
          </p:cNvSpPr>
          <p:nvPr>
            <p:ph type="title"/>
          </p:nvPr>
        </p:nvSpPr>
        <p:spPr>
          <a:xfrm>
            <a:off x="1261872" y="365760"/>
            <a:ext cx="9692640" cy="1325562"/>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4400"/>
              <a:buFont typeface="Century Schoolbook"/>
              <a:buNone/>
            </a:pPr>
            <a:r>
              <a:rPr lang="en-IN" dirty="0"/>
              <a:t>LITERATURE SURVEY - </a:t>
            </a:r>
            <a:endParaRPr dirty="0"/>
          </a:p>
        </p:txBody>
      </p:sp>
      <p:sp>
        <p:nvSpPr>
          <p:cNvPr id="188" name="Google Shape;188;p13"/>
          <p:cNvSpPr txBox="1">
            <a:spLocks noGrp="1"/>
          </p:cNvSpPr>
          <p:nvPr>
            <p:ph type="body" idx="1"/>
          </p:nvPr>
        </p:nvSpPr>
        <p:spPr>
          <a:xfrm>
            <a:off x="1261872" y="1828800"/>
            <a:ext cx="8595360" cy="4351337"/>
          </a:xfrm>
          <a:prstGeom prst="rect">
            <a:avLst/>
          </a:prstGeom>
          <a:noFill/>
          <a:ln>
            <a:noFill/>
          </a:ln>
        </p:spPr>
        <p:txBody>
          <a:bodyPr spcFirstLastPara="1" wrap="square" lIns="91425" tIns="45700" rIns="91425" bIns="45700" anchor="t" anchorCtr="0">
            <a:normAutofit lnSpcReduction="10000"/>
          </a:bodyPr>
          <a:lstStyle/>
          <a:p>
            <a:pPr marL="182880" lvl="0" indent="-182880" algn="l" rtl="0">
              <a:lnSpc>
                <a:spcPct val="95000"/>
              </a:lnSpc>
              <a:spcBef>
                <a:spcPts val="0"/>
              </a:spcBef>
              <a:spcAft>
                <a:spcPts val="0"/>
              </a:spcAft>
              <a:buSzPts val="1440"/>
              <a:buChar char="•"/>
            </a:pPr>
            <a:r>
              <a:rPr lang="en-IN" dirty="0">
                <a:solidFill>
                  <a:srgbClr val="FFFF00"/>
                </a:solidFill>
              </a:rPr>
              <a:t>The classification method implemented in the system uses data from the setup stage as training data that is applied to a 2-class Support Vector Machine (SVM).</a:t>
            </a:r>
            <a:endParaRPr dirty="0">
              <a:solidFill>
                <a:srgbClr val="FFFF00"/>
              </a:solidFill>
            </a:endParaRPr>
          </a:p>
          <a:p>
            <a:pPr marL="182880" lvl="0" indent="-182880" algn="l" rtl="0">
              <a:lnSpc>
                <a:spcPct val="95000"/>
              </a:lnSpc>
              <a:spcBef>
                <a:spcPts val="1600"/>
              </a:spcBef>
              <a:spcAft>
                <a:spcPts val="0"/>
              </a:spcAft>
              <a:buSzPts val="1440"/>
              <a:buChar char="•"/>
            </a:pPr>
            <a:r>
              <a:rPr lang="en-IN" dirty="0">
                <a:solidFill>
                  <a:srgbClr val="FFFF00"/>
                </a:solidFill>
              </a:rPr>
              <a:t>In [2], the use of the image processing is done to determine driver states. From the image of the face it is detected if the driver is awake or asleep. The technique of the </a:t>
            </a:r>
            <a:r>
              <a:rPr lang="en-IN" dirty="0" err="1">
                <a:solidFill>
                  <a:srgbClr val="FFFF00"/>
                </a:solidFill>
              </a:rPr>
              <a:t>behavior</a:t>
            </a:r>
            <a:r>
              <a:rPr lang="en-IN" dirty="0">
                <a:solidFill>
                  <a:srgbClr val="FFFF00"/>
                </a:solidFill>
              </a:rPr>
              <a:t> of the eyes, calculates the blinking frequency and the time interval of eyes closing in order to determine the rate of drowsiness</a:t>
            </a:r>
            <a:endParaRPr dirty="0">
              <a:solidFill>
                <a:srgbClr val="FFFF00"/>
              </a:solidFill>
            </a:endParaRPr>
          </a:p>
          <a:p>
            <a:pPr marL="182880" lvl="0" indent="-182880" algn="l" rtl="0">
              <a:lnSpc>
                <a:spcPct val="95000"/>
              </a:lnSpc>
              <a:spcBef>
                <a:spcPts val="1600"/>
              </a:spcBef>
              <a:spcAft>
                <a:spcPts val="0"/>
              </a:spcAft>
              <a:buSzPts val="1440"/>
              <a:buChar char="•"/>
            </a:pPr>
            <a:r>
              <a:rPr lang="en-IN" dirty="0">
                <a:solidFill>
                  <a:srgbClr val="FFFF00"/>
                </a:solidFill>
              </a:rPr>
              <a:t>PERCLOS (Percent of the time Eyelids are Closed) index is used which measures the percentage of time a person's eyes are closed at 80% to 100% in a period.</a:t>
            </a:r>
            <a:endParaRPr dirty="0">
              <a:solidFill>
                <a:srgbClr val="FFFF00"/>
              </a:solidFill>
            </a:endParaRPr>
          </a:p>
          <a:p>
            <a:pPr marL="182880" lvl="0" indent="-182880" algn="l" rtl="0">
              <a:lnSpc>
                <a:spcPct val="95000"/>
              </a:lnSpc>
              <a:spcBef>
                <a:spcPts val="1600"/>
              </a:spcBef>
              <a:spcAft>
                <a:spcPts val="0"/>
              </a:spcAft>
              <a:buSzPts val="1440"/>
              <a:buChar char="•"/>
            </a:pPr>
            <a:r>
              <a:rPr lang="en-IN" dirty="0" err="1">
                <a:solidFill>
                  <a:srgbClr val="FFFF00"/>
                </a:solidFill>
              </a:rPr>
              <a:t>Perclose</a:t>
            </a:r>
            <a:r>
              <a:rPr lang="en-IN" dirty="0">
                <a:solidFill>
                  <a:srgbClr val="FFFF00"/>
                </a:solidFill>
              </a:rPr>
              <a:t> = (Closed eyes time /(closed eyes time + open eyes time))*100</a:t>
            </a:r>
          </a:p>
          <a:p>
            <a:pPr marL="182880" lvl="0" indent="-182880" algn="l" rtl="0">
              <a:lnSpc>
                <a:spcPct val="95000"/>
              </a:lnSpc>
              <a:spcBef>
                <a:spcPts val="1600"/>
              </a:spcBef>
              <a:spcAft>
                <a:spcPts val="0"/>
              </a:spcAft>
              <a:buSzPts val="1440"/>
              <a:buChar char="•"/>
            </a:pPr>
            <a:endParaRPr lang="en-IN" dirty="0">
              <a:solidFill>
                <a:srgbClr val="FFFF00"/>
              </a:solidFill>
            </a:endParaRPr>
          </a:p>
          <a:p>
            <a:pPr marL="0" indent="0">
              <a:spcBef>
                <a:spcPts val="1600"/>
              </a:spcBef>
              <a:buNone/>
            </a:pPr>
            <a:r>
              <a:rPr lang="en-IN" dirty="0">
                <a:solidFill>
                  <a:srgbClr val="FFFF00"/>
                </a:solidFill>
              </a:rPr>
              <a:t>NOTE: [1], [2], [3], [4] are the referred to slide number 25</a:t>
            </a:r>
          </a:p>
          <a:p>
            <a:pPr marL="0" lvl="0" indent="0" algn="l" rtl="0">
              <a:lnSpc>
                <a:spcPct val="95000"/>
              </a:lnSpc>
              <a:spcBef>
                <a:spcPts val="1600"/>
              </a:spcBef>
              <a:spcAft>
                <a:spcPts val="0"/>
              </a:spcAft>
              <a:buSzPts val="1440"/>
              <a:buNone/>
            </a:pPr>
            <a:endParaRPr dirty="0">
              <a:solidFill>
                <a:srgbClr val="FFFF00"/>
              </a:solidFill>
            </a:endParaRPr>
          </a:p>
        </p:txBody>
      </p:sp>
      <p:sp>
        <p:nvSpPr>
          <p:cNvPr id="189" name="Google Shape;189;p13"/>
          <p:cNvSpPr txBox="1">
            <a:spLocks noGrp="1"/>
          </p:cNvSpPr>
          <p:nvPr>
            <p:ph type="sldNum" idx="12"/>
          </p:nvPr>
        </p:nvSpPr>
        <p:spPr>
          <a:xfrm>
            <a:off x="11292840" y="6172200"/>
            <a:ext cx="914400" cy="593725"/>
          </a:xfrm>
          <a:prstGeom prst="rect">
            <a:avLst/>
          </a:prstGeom>
          <a:noFill/>
          <a:ln>
            <a:noFill/>
          </a:ln>
        </p:spPr>
        <p:txBody>
          <a:bodyPr spcFirstLastPara="1" wrap="square" lIns="45700" tIns="45700" rIns="45700" bIns="45700" anchor="ctr" anchorCtr="0">
            <a:normAutofit lnSpcReduction="10000"/>
          </a:bodyPr>
          <a:lstStyle/>
          <a:p>
            <a:pPr marL="0" lvl="0" indent="0" algn="ctr" rtl="0">
              <a:spcBef>
                <a:spcPts val="0"/>
              </a:spcBef>
              <a:spcAft>
                <a:spcPts val="0"/>
              </a:spcAft>
              <a:buNone/>
            </a:pPr>
            <a:fld id="{00000000-1234-1234-1234-123412341234}" type="slidenum">
              <a:rPr lang="en-IN"/>
              <a:t>15</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14"/>
          <p:cNvSpPr txBox="1">
            <a:spLocks noGrp="1"/>
          </p:cNvSpPr>
          <p:nvPr>
            <p:ph type="title"/>
          </p:nvPr>
        </p:nvSpPr>
        <p:spPr>
          <a:xfrm>
            <a:off x="1261872" y="365760"/>
            <a:ext cx="9692640" cy="1325562"/>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4400"/>
              <a:buFont typeface="Century Schoolbook"/>
              <a:buNone/>
            </a:pPr>
            <a:r>
              <a:rPr lang="en-IN" dirty="0"/>
              <a:t>LITERATURE SURVEY - </a:t>
            </a:r>
            <a:endParaRPr dirty="0"/>
          </a:p>
        </p:txBody>
      </p:sp>
      <p:sp>
        <p:nvSpPr>
          <p:cNvPr id="195" name="Google Shape;195;p14"/>
          <p:cNvSpPr txBox="1">
            <a:spLocks noGrp="1"/>
          </p:cNvSpPr>
          <p:nvPr>
            <p:ph type="body" idx="1"/>
          </p:nvPr>
        </p:nvSpPr>
        <p:spPr>
          <a:xfrm>
            <a:off x="1261872" y="1828800"/>
            <a:ext cx="8595360" cy="4351337"/>
          </a:xfrm>
          <a:prstGeom prst="rect">
            <a:avLst/>
          </a:prstGeom>
          <a:noFill/>
          <a:ln>
            <a:noFill/>
          </a:ln>
        </p:spPr>
        <p:txBody>
          <a:bodyPr spcFirstLastPara="1" wrap="square" lIns="91425" tIns="45700" rIns="91425" bIns="45700" anchor="t" anchorCtr="0">
            <a:normAutofit/>
          </a:bodyPr>
          <a:lstStyle/>
          <a:p>
            <a:pPr marL="182880" lvl="0" indent="-182880" algn="l" rtl="0">
              <a:lnSpc>
                <a:spcPct val="95000"/>
              </a:lnSpc>
              <a:spcBef>
                <a:spcPts val="0"/>
              </a:spcBef>
              <a:spcAft>
                <a:spcPts val="0"/>
              </a:spcAft>
              <a:buSzPts val="1440"/>
              <a:buChar char="•"/>
            </a:pPr>
            <a:r>
              <a:rPr lang="en-IN" dirty="0">
                <a:solidFill>
                  <a:srgbClr val="FFFF00"/>
                </a:solidFill>
              </a:rPr>
              <a:t>The Yawning technique is based on the driver's yawn frequency. The mouth is compared with a reference point experimentally obtained by the programmer and the number of times the driver has yawned is calculated to generate a drowsiness index. </a:t>
            </a:r>
            <a:endParaRPr dirty="0">
              <a:solidFill>
                <a:srgbClr val="FFFF00"/>
              </a:solidFill>
            </a:endParaRPr>
          </a:p>
          <a:p>
            <a:pPr marL="182880" lvl="0" indent="-182880" algn="l" rtl="0">
              <a:lnSpc>
                <a:spcPct val="95000"/>
              </a:lnSpc>
              <a:spcBef>
                <a:spcPts val="1600"/>
              </a:spcBef>
              <a:spcAft>
                <a:spcPts val="0"/>
              </a:spcAft>
              <a:buSzPts val="1440"/>
              <a:buChar char="•"/>
            </a:pPr>
            <a:r>
              <a:rPr lang="en-IN" dirty="0">
                <a:solidFill>
                  <a:srgbClr val="FFFF00"/>
                </a:solidFill>
              </a:rPr>
              <a:t>In [3], The first point of venture is to utilize the retinal reflection as it implies to finding the eyes on the confront, and after that utilizing the nonappearance of this reflection as a way of identifying when the eyes are closed.</a:t>
            </a:r>
            <a:endParaRPr dirty="0">
              <a:solidFill>
                <a:srgbClr val="FFFF00"/>
              </a:solidFill>
            </a:endParaRPr>
          </a:p>
          <a:p>
            <a:pPr marL="182880" lvl="0" indent="-182880" algn="l" rtl="0">
              <a:lnSpc>
                <a:spcPct val="95000"/>
              </a:lnSpc>
              <a:spcBef>
                <a:spcPts val="1600"/>
              </a:spcBef>
              <a:spcAft>
                <a:spcPts val="0"/>
              </a:spcAft>
              <a:buSzPts val="1440"/>
              <a:buChar char="•"/>
            </a:pPr>
            <a:r>
              <a:rPr lang="en-IN" dirty="0">
                <a:solidFill>
                  <a:srgbClr val="FFFF00"/>
                </a:solidFill>
              </a:rPr>
              <a:t> Applying this calculation on sequential video outlines help within the calculation of eye closure period. Eye closure period for lazy drivers are longer than ordinary blinking. </a:t>
            </a:r>
          </a:p>
          <a:p>
            <a:pPr marL="182880" lvl="0" indent="-182880" algn="l" rtl="0">
              <a:lnSpc>
                <a:spcPct val="95000"/>
              </a:lnSpc>
              <a:spcBef>
                <a:spcPts val="1600"/>
              </a:spcBef>
              <a:spcAft>
                <a:spcPts val="0"/>
              </a:spcAft>
              <a:buSzPts val="1440"/>
              <a:buChar char="•"/>
            </a:pPr>
            <a:endParaRPr lang="en-IN" dirty="0">
              <a:solidFill>
                <a:srgbClr val="FFFF00"/>
              </a:solidFill>
            </a:endParaRPr>
          </a:p>
          <a:p>
            <a:pPr marL="0" indent="0">
              <a:spcBef>
                <a:spcPts val="1600"/>
              </a:spcBef>
              <a:buNone/>
            </a:pPr>
            <a:r>
              <a:rPr lang="en-IN" dirty="0">
                <a:solidFill>
                  <a:srgbClr val="FFFF00"/>
                </a:solidFill>
              </a:rPr>
              <a:t>NOTE: [1], [2], [3], [4] are the referred to slide number 25</a:t>
            </a:r>
          </a:p>
          <a:p>
            <a:pPr marL="182880" lvl="0" indent="-182880" algn="l" rtl="0">
              <a:lnSpc>
                <a:spcPct val="95000"/>
              </a:lnSpc>
              <a:spcBef>
                <a:spcPts val="1600"/>
              </a:spcBef>
              <a:spcAft>
                <a:spcPts val="0"/>
              </a:spcAft>
              <a:buSzPts val="1440"/>
              <a:buChar char="•"/>
            </a:pPr>
            <a:endParaRPr dirty="0">
              <a:solidFill>
                <a:srgbClr val="FFFF00"/>
              </a:solidFill>
            </a:endParaRPr>
          </a:p>
        </p:txBody>
      </p:sp>
      <p:sp>
        <p:nvSpPr>
          <p:cNvPr id="196" name="Google Shape;196;p14"/>
          <p:cNvSpPr txBox="1">
            <a:spLocks noGrp="1"/>
          </p:cNvSpPr>
          <p:nvPr>
            <p:ph type="sldNum" idx="12"/>
          </p:nvPr>
        </p:nvSpPr>
        <p:spPr>
          <a:xfrm>
            <a:off x="11292840" y="6172200"/>
            <a:ext cx="914400" cy="593725"/>
          </a:xfrm>
          <a:prstGeom prst="rect">
            <a:avLst/>
          </a:prstGeom>
          <a:noFill/>
          <a:ln>
            <a:noFill/>
          </a:ln>
        </p:spPr>
        <p:txBody>
          <a:bodyPr spcFirstLastPara="1" wrap="square" lIns="45700" tIns="45700" rIns="45700" bIns="45700" anchor="ctr" anchorCtr="0">
            <a:normAutofit lnSpcReduction="10000"/>
          </a:bodyPr>
          <a:lstStyle/>
          <a:p>
            <a:pPr marL="0" lvl="0" indent="0" algn="ctr" rtl="0">
              <a:spcBef>
                <a:spcPts val="0"/>
              </a:spcBef>
              <a:spcAft>
                <a:spcPts val="0"/>
              </a:spcAft>
              <a:buNone/>
            </a:pPr>
            <a:fld id="{00000000-1234-1234-1234-123412341234}" type="slidenum">
              <a:rPr lang="en-IN"/>
              <a:t>16</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pic>
        <p:nvPicPr>
          <p:cNvPr id="201" name="Google Shape;201;p15"/>
          <p:cNvPicPr preferRelativeResize="0"/>
          <p:nvPr/>
        </p:nvPicPr>
        <p:blipFill rotWithShape="1">
          <a:blip r:embed="rId3">
            <a:alphaModFix/>
          </a:blip>
          <a:srcRect/>
          <a:stretch/>
        </p:blipFill>
        <p:spPr>
          <a:xfrm>
            <a:off x="1591222" y="1180908"/>
            <a:ext cx="2962145" cy="5223190"/>
          </a:xfrm>
          <a:prstGeom prst="rect">
            <a:avLst/>
          </a:prstGeom>
          <a:noFill/>
          <a:ln>
            <a:noFill/>
          </a:ln>
        </p:spPr>
      </p:pic>
      <p:sp>
        <p:nvSpPr>
          <p:cNvPr id="202" name="Google Shape;202;p15"/>
          <p:cNvSpPr txBox="1">
            <a:spLocks noGrp="1"/>
          </p:cNvSpPr>
          <p:nvPr>
            <p:ph type="title"/>
          </p:nvPr>
        </p:nvSpPr>
        <p:spPr>
          <a:xfrm>
            <a:off x="1261872" y="-371086"/>
            <a:ext cx="9692640" cy="1325562"/>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4400"/>
              <a:buFont typeface="Times New Roman"/>
              <a:buNone/>
            </a:pPr>
            <a:r>
              <a:rPr lang="en-IN" sz="4400">
                <a:solidFill>
                  <a:schemeClr val="lt1"/>
                </a:solidFill>
                <a:latin typeface="Times New Roman"/>
                <a:ea typeface="Times New Roman"/>
                <a:cs typeface="Times New Roman"/>
                <a:sym typeface="Times New Roman"/>
              </a:rPr>
              <a:t>FLOWCHART:</a:t>
            </a:r>
            <a:endParaRPr sz="4400">
              <a:solidFill>
                <a:schemeClr val="lt1"/>
              </a:solidFill>
              <a:latin typeface="Times New Roman"/>
              <a:ea typeface="Times New Roman"/>
              <a:cs typeface="Times New Roman"/>
              <a:sym typeface="Times New Roman"/>
            </a:endParaRPr>
          </a:p>
        </p:txBody>
      </p:sp>
      <p:sp>
        <p:nvSpPr>
          <p:cNvPr id="203" name="Google Shape;203;p15"/>
          <p:cNvSpPr txBox="1">
            <a:spLocks noGrp="1"/>
          </p:cNvSpPr>
          <p:nvPr>
            <p:ph type="sldNum" idx="12"/>
          </p:nvPr>
        </p:nvSpPr>
        <p:spPr>
          <a:xfrm>
            <a:off x="11292840" y="6172200"/>
            <a:ext cx="914400" cy="593725"/>
          </a:xfrm>
          <a:prstGeom prst="rect">
            <a:avLst/>
          </a:prstGeom>
          <a:noFill/>
          <a:ln>
            <a:noFill/>
          </a:ln>
        </p:spPr>
        <p:txBody>
          <a:bodyPr spcFirstLastPara="1" wrap="square" lIns="45700" tIns="45700" rIns="45700" bIns="45700" anchor="ctr" anchorCtr="0">
            <a:normAutofit lnSpcReduction="10000"/>
          </a:bodyPr>
          <a:lstStyle/>
          <a:p>
            <a:pPr marL="0" lvl="0" indent="0" algn="ctr" rtl="0">
              <a:spcBef>
                <a:spcPts val="0"/>
              </a:spcBef>
              <a:spcAft>
                <a:spcPts val="0"/>
              </a:spcAft>
              <a:buNone/>
            </a:pPr>
            <a:fld id="{00000000-1234-1234-1234-123412341234}" type="slidenum">
              <a:rPr lang="en-IN"/>
              <a:t>17</a:t>
            </a:fld>
            <a:endParaRPr/>
          </a:p>
        </p:txBody>
      </p:sp>
      <p:pic>
        <p:nvPicPr>
          <p:cNvPr id="204" name="Google Shape;204;p15" descr="Image result for flowchaRT FOR DRIVING DROWSY"/>
          <p:cNvPicPr preferRelativeResize="0"/>
          <p:nvPr/>
        </p:nvPicPr>
        <p:blipFill rotWithShape="1">
          <a:blip r:embed="rId4">
            <a:alphaModFix/>
          </a:blip>
          <a:srcRect/>
          <a:stretch/>
        </p:blipFill>
        <p:spPr>
          <a:xfrm>
            <a:off x="5820715" y="1303477"/>
            <a:ext cx="3607490" cy="4978052"/>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8" name="Google Shape;218;p17"/>
          <p:cNvSpPr txBox="1">
            <a:spLocks noGrp="1"/>
          </p:cNvSpPr>
          <p:nvPr>
            <p:ph type="sldNum" idx="12"/>
          </p:nvPr>
        </p:nvSpPr>
        <p:spPr>
          <a:xfrm>
            <a:off x="11292840" y="6172200"/>
            <a:ext cx="914400" cy="593725"/>
          </a:xfrm>
          <a:prstGeom prst="rect">
            <a:avLst/>
          </a:prstGeom>
          <a:noFill/>
          <a:ln>
            <a:noFill/>
          </a:ln>
        </p:spPr>
        <p:txBody>
          <a:bodyPr spcFirstLastPara="1" wrap="square" lIns="45700" tIns="45700" rIns="45700" bIns="45700" anchor="ctr" anchorCtr="0">
            <a:normAutofit lnSpcReduction="10000"/>
          </a:bodyPr>
          <a:lstStyle/>
          <a:p>
            <a:pPr marL="0" lvl="0" indent="0" algn="ctr" rtl="0">
              <a:spcBef>
                <a:spcPts val="0"/>
              </a:spcBef>
              <a:spcAft>
                <a:spcPts val="0"/>
              </a:spcAft>
              <a:buNone/>
            </a:pPr>
            <a:fld id="{00000000-1234-1234-1234-123412341234}" type="slidenum">
              <a:rPr lang="en-IN"/>
              <a:t>18</a:t>
            </a:fld>
            <a:endParaRPr/>
          </a:p>
        </p:txBody>
      </p:sp>
      <p:sp>
        <p:nvSpPr>
          <p:cNvPr id="7" name="Google Shape;210;p16">
            <a:extLst>
              <a:ext uri="{FF2B5EF4-FFF2-40B4-BE49-F238E27FC236}">
                <a16:creationId xmlns:a16="http://schemas.microsoft.com/office/drawing/2014/main" id="{4C69E73F-1558-4F2E-A040-1AE14902788A}"/>
              </a:ext>
            </a:extLst>
          </p:cNvPr>
          <p:cNvSpPr txBox="1"/>
          <p:nvPr/>
        </p:nvSpPr>
        <p:spPr>
          <a:xfrm>
            <a:off x="838200" y="365125"/>
            <a:ext cx="4424265" cy="1155765"/>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chemeClr val="lt2"/>
              </a:buClr>
              <a:buSzPts val="4400"/>
              <a:buFont typeface="Times New Roman"/>
              <a:buNone/>
            </a:pPr>
            <a:r>
              <a:rPr lang="en-IN" sz="4400" b="0" i="0" u="none" strike="noStrike" cap="none" dirty="0">
                <a:solidFill>
                  <a:schemeClr val="bg1"/>
                </a:solidFill>
                <a:latin typeface="Times New Roman"/>
                <a:ea typeface="Times New Roman"/>
                <a:cs typeface="Times New Roman"/>
                <a:sym typeface="Times New Roman"/>
              </a:rPr>
              <a:t>ADVANTAGES</a:t>
            </a:r>
            <a:endParaRPr dirty="0">
              <a:solidFill>
                <a:schemeClr val="bg1"/>
              </a:solidFill>
            </a:endParaRPr>
          </a:p>
        </p:txBody>
      </p:sp>
      <p:sp>
        <p:nvSpPr>
          <p:cNvPr id="8" name="Google Shape;211;p16">
            <a:extLst>
              <a:ext uri="{FF2B5EF4-FFF2-40B4-BE49-F238E27FC236}">
                <a16:creationId xmlns:a16="http://schemas.microsoft.com/office/drawing/2014/main" id="{DF40EBB0-4F65-422D-BFFD-CACAB0788C7C}"/>
              </a:ext>
            </a:extLst>
          </p:cNvPr>
          <p:cNvSpPr txBox="1"/>
          <p:nvPr/>
        </p:nvSpPr>
        <p:spPr>
          <a:xfrm>
            <a:off x="576943" y="2621902"/>
            <a:ext cx="5691674" cy="2631329"/>
          </a:xfrm>
          <a:prstGeom prst="rect">
            <a:avLst/>
          </a:prstGeom>
          <a:noFill/>
          <a:ln>
            <a:noFill/>
          </a:ln>
        </p:spPr>
        <p:txBody>
          <a:bodyPr spcFirstLastPara="1" wrap="square" lIns="91425" tIns="45700" rIns="91425" bIns="45700" anchor="t" anchorCtr="0">
            <a:normAutofit/>
          </a:bodyPr>
          <a:lstStyle/>
          <a:p>
            <a:pPr marL="342900" marR="0" lvl="0" indent="-342900" algn="l" rtl="0">
              <a:spcBef>
                <a:spcPts val="0"/>
              </a:spcBef>
              <a:spcAft>
                <a:spcPts val="0"/>
              </a:spcAft>
              <a:buClr>
                <a:schemeClr val="lt1"/>
              </a:buClr>
              <a:buSzPts val="4000"/>
              <a:buFont typeface="Arial" panose="020B0604020202020204" pitchFamily="34" charset="0"/>
              <a:buChar char="•"/>
            </a:pPr>
            <a:r>
              <a:rPr lang="en-IN" sz="2400" i="0" strike="noStrike" cap="none" dirty="0">
                <a:solidFill>
                  <a:srgbClr val="FFFF00"/>
                </a:solidFill>
                <a:latin typeface="Times New Roman"/>
                <a:ea typeface="Times New Roman"/>
                <a:cs typeface="Times New Roman"/>
                <a:sym typeface="Times New Roman"/>
              </a:rPr>
              <a:t>Algorithmically simple and easy to implement.</a:t>
            </a:r>
            <a:endParaRPr sz="2400" i="0" strike="noStrike" cap="none" dirty="0">
              <a:solidFill>
                <a:srgbClr val="FFFF00"/>
              </a:solidFill>
              <a:latin typeface="Times New Roman"/>
              <a:ea typeface="Times New Roman"/>
              <a:cs typeface="Times New Roman"/>
              <a:sym typeface="Times New Roman"/>
            </a:endParaRPr>
          </a:p>
          <a:p>
            <a:pPr marL="342900" marR="0" lvl="0" indent="-342900" algn="l" rtl="0">
              <a:spcBef>
                <a:spcPts val="0"/>
              </a:spcBef>
              <a:spcAft>
                <a:spcPts val="0"/>
              </a:spcAft>
              <a:buClr>
                <a:schemeClr val="lt1"/>
              </a:buClr>
              <a:buSzPts val="4000"/>
              <a:buFont typeface="Arial" panose="020B0604020202020204" pitchFamily="34" charset="0"/>
              <a:buChar char="•"/>
            </a:pPr>
            <a:r>
              <a:rPr lang="en-IN" sz="2400" i="0" strike="noStrike" cap="none" dirty="0">
                <a:solidFill>
                  <a:srgbClr val="FFFF00"/>
                </a:solidFill>
                <a:latin typeface="Times New Roman"/>
                <a:ea typeface="Times New Roman"/>
                <a:cs typeface="Times New Roman"/>
                <a:sym typeface="Times New Roman"/>
              </a:rPr>
              <a:t>Easily available on different platforms. </a:t>
            </a:r>
            <a:endParaRPr sz="2400" i="0" strike="noStrike" cap="none" dirty="0">
              <a:solidFill>
                <a:srgbClr val="FFFF00"/>
              </a:solidFill>
              <a:latin typeface="Times New Roman"/>
              <a:ea typeface="Times New Roman"/>
              <a:cs typeface="Times New Roman"/>
              <a:sym typeface="Times New Roman"/>
            </a:endParaRPr>
          </a:p>
        </p:txBody>
      </p:sp>
      <p:pic>
        <p:nvPicPr>
          <p:cNvPr id="2050" name="Picture 2" descr="How to: Optimise your website&amp;#39;s performance | B2B Marketing">
            <a:extLst>
              <a:ext uri="{FF2B5EF4-FFF2-40B4-BE49-F238E27FC236}">
                <a16:creationId xmlns:a16="http://schemas.microsoft.com/office/drawing/2014/main" id="{86764897-89A8-4E6C-B75F-430DDD517A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2094804"/>
            <a:ext cx="5135258" cy="29177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67249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17"/>
          <p:cNvSpPr txBox="1">
            <a:spLocks noGrp="1"/>
          </p:cNvSpPr>
          <p:nvPr>
            <p:ph type="body" idx="1"/>
          </p:nvPr>
        </p:nvSpPr>
        <p:spPr>
          <a:xfrm>
            <a:off x="149289" y="1660851"/>
            <a:ext cx="7803415" cy="5973250"/>
          </a:xfrm>
          <a:prstGeom prst="rect">
            <a:avLst/>
          </a:prstGeom>
          <a:noFill/>
          <a:ln>
            <a:noFill/>
          </a:ln>
        </p:spPr>
        <p:txBody>
          <a:bodyPr spcFirstLastPara="1" wrap="square" lIns="91425" tIns="45700" rIns="91425" bIns="45700" anchor="t" anchorCtr="0">
            <a:noAutofit/>
          </a:bodyPr>
          <a:lstStyle/>
          <a:p>
            <a:pPr marL="342900" indent="-342900">
              <a:spcBef>
                <a:spcPts val="0"/>
              </a:spcBef>
              <a:buSzPts val="1920"/>
            </a:pPr>
            <a:r>
              <a:rPr lang="en-IN" sz="2400" b="1" u="sng" dirty="0">
                <a:latin typeface="Times New Roman"/>
                <a:ea typeface="Times New Roman"/>
                <a:cs typeface="Times New Roman"/>
                <a:sym typeface="Times New Roman"/>
              </a:rPr>
              <a:t>Robustness</a:t>
            </a:r>
            <a:r>
              <a:rPr lang="en-IN" sz="2400" dirty="0">
                <a:solidFill>
                  <a:srgbClr val="FFFF00"/>
                </a:solidFill>
                <a:latin typeface="Times New Roman"/>
                <a:ea typeface="Times New Roman"/>
                <a:cs typeface="Times New Roman"/>
                <a:sym typeface="Times New Roman"/>
              </a:rPr>
              <a:t> : The system must be tolerant to modest amounts of lighting variations, relative camera motion (e.g. due to poor road conditions),changes to the driver’s visual appearance (even in the course of a session, e.g., by wearing/removing hat or sunglasses), camera resolution and </a:t>
            </a:r>
            <a:r>
              <a:rPr lang="en-IN" sz="2400" dirty="0" err="1">
                <a:solidFill>
                  <a:srgbClr val="FFFF00"/>
                </a:solidFill>
                <a:latin typeface="Times New Roman"/>
                <a:ea typeface="Times New Roman"/>
                <a:cs typeface="Times New Roman"/>
                <a:sym typeface="Times New Roman"/>
              </a:rPr>
              <a:t>paramerates</a:t>
            </a:r>
            <a:r>
              <a:rPr lang="en-IN" sz="2400" dirty="0">
                <a:solidFill>
                  <a:srgbClr val="FFFF00"/>
                </a:solidFill>
                <a:latin typeface="Times New Roman"/>
                <a:ea typeface="Times New Roman"/>
                <a:cs typeface="Times New Roman"/>
                <a:sym typeface="Times New Roman"/>
              </a:rPr>
              <a:t>, and different computational capabilities of the device’s processors.</a:t>
            </a:r>
            <a:endParaRPr dirty="0"/>
          </a:p>
          <a:p>
            <a:pPr marL="514350" lvl="0" indent="-392430" algn="l" rtl="0">
              <a:lnSpc>
                <a:spcPct val="95000"/>
              </a:lnSpc>
              <a:spcBef>
                <a:spcPts val="1600"/>
              </a:spcBef>
              <a:spcAft>
                <a:spcPts val="0"/>
              </a:spcAft>
              <a:buSzPts val="1920"/>
              <a:buNone/>
            </a:pPr>
            <a:endParaRPr sz="2400" dirty="0">
              <a:solidFill>
                <a:srgbClr val="FFFF00"/>
              </a:solidFill>
              <a:latin typeface="Times New Roman"/>
              <a:ea typeface="Times New Roman"/>
              <a:cs typeface="Times New Roman"/>
              <a:sym typeface="Times New Roman"/>
            </a:endParaRPr>
          </a:p>
          <a:p>
            <a:pPr marL="0" lvl="0" indent="0" algn="l" rtl="0">
              <a:lnSpc>
                <a:spcPct val="95000"/>
              </a:lnSpc>
              <a:spcBef>
                <a:spcPts val="1600"/>
              </a:spcBef>
              <a:spcAft>
                <a:spcPts val="0"/>
              </a:spcAft>
              <a:buSzPts val="1920"/>
              <a:buNone/>
            </a:pPr>
            <a:endParaRPr sz="2400" dirty="0">
              <a:solidFill>
                <a:srgbClr val="FFFF00"/>
              </a:solidFill>
              <a:latin typeface="Times New Roman"/>
              <a:ea typeface="Times New Roman"/>
              <a:cs typeface="Times New Roman"/>
              <a:sym typeface="Times New Roman"/>
            </a:endParaRPr>
          </a:p>
          <a:p>
            <a:pPr marL="182880" lvl="0" indent="-60959" algn="l" rtl="0">
              <a:lnSpc>
                <a:spcPct val="95000"/>
              </a:lnSpc>
              <a:spcBef>
                <a:spcPts val="1600"/>
              </a:spcBef>
              <a:spcAft>
                <a:spcPts val="0"/>
              </a:spcAft>
              <a:buSzPts val="1920"/>
              <a:buNone/>
            </a:pPr>
            <a:endParaRPr sz="2400" dirty="0">
              <a:solidFill>
                <a:srgbClr val="FFFF00"/>
              </a:solidFill>
              <a:latin typeface="Times New Roman"/>
              <a:ea typeface="Times New Roman"/>
              <a:cs typeface="Times New Roman"/>
              <a:sym typeface="Times New Roman"/>
            </a:endParaRPr>
          </a:p>
        </p:txBody>
      </p:sp>
      <p:sp>
        <p:nvSpPr>
          <p:cNvPr id="218" name="Google Shape;218;p17"/>
          <p:cNvSpPr txBox="1">
            <a:spLocks noGrp="1"/>
          </p:cNvSpPr>
          <p:nvPr>
            <p:ph type="sldNum" idx="12"/>
          </p:nvPr>
        </p:nvSpPr>
        <p:spPr>
          <a:xfrm>
            <a:off x="11292840" y="6172200"/>
            <a:ext cx="914400" cy="593725"/>
          </a:xfrm>
          <a:prstGeom prst="rect">
            <a:avLst/>
          </a:prstGeom>
          <a:noFill/>
          <a:ln>
            <a:noFill/>
          </a:ln>
        </p:spPr>
        <p:txBody>
          <a:bodyPr spcFirstLastPara="1" wrap="square" lIns="45700" tIns="45700" rIns="45700" bIns="45700" anchor="ctr" anchorCtr="0">
            <a:normAutofit lnSpcReduction="10000"/>
          </a:bodyPr>
          <a:lstStyle/>
          <a:p>
            <a:pPr marL="0" lvl="0" indent="0" algn="ctr" rtl="0">
              <a:spcBef>
                <a:spcPts val="0"/>
              </a:spcBef>
              <a:spcAft>
                <a:spcPts val="0"/>
              </a:spcAft>
              <a:buNone/>
            </a:pPr>
            <a:fld id="{00000000-1234-1234-1234-123412341234}" type="slidenum">
              <a:rPr lang="en-IN"/>
              <a:t>19</a:t>
            </a:fld>
            <a:endParaRPr/>
          </a:p>
        </p:txBody>
      </p:sp>
      <p:pic>
        <p:nvPicPr>
          <p:cNvPr id="219" name="Google Shape;219;p17" descr="Image result for error"/>
          <p:cNvPicPr preferRelativeResize="0"/>
          <p:nvPr/>
        </p:nvPicPr>
        <p:blipFill rotWithShape="1">
          <a:blip r:embed="rId3">
            <a:alphaModFix/>
          </a:blip>
          <a:srcRect/>
          <a:stretch/>
        </p:blipFill>
        <p:spPr>
          <a:xfrm>
            <a:off x="8064672" y="1820921"/>
            <a:ext cx="3106182" cy="232663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2"/>
          <p:cNvSpPr txBox="1">
            <a:spLocks noGrp="1"/>
          </p:cNvSpPr>
          <p:nvPr>
            <p:ph type="title"/>
          </p:nvPr>
        </p:nvSpPr>
        <p:spPr>
          <a:xfrm>
            <a:off x="989044" y="308063"/>
            <a:ext cx="6568751" cy="7396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lt1"/>
              </a:buClr>
              <a:buSzPts val="4000"/>
              <a:buFont typeface="Times New Roman"/>
              <a:buNone/>
            </a:pPr>
            <a:r>
              <a:rPr lang="en-IN" dirty="0">
                <a:solidFill>
                  <a:schemeClr val="lt1"/>
                </a:solidFill>
                <a:latin typeface="Times New Roman"/>
                <a:ea typeface="Times New Roman"/>
                <a:cs typeface="Times New Roman"/>
                <a:sym typeface="Times New Roman"/>
              </a:rPr>
              <a:t>PROBLEM STATEMENT</a:t>
            </a:r>
            <a:endParaRPr dirty="0">
              <a:latin typeface="Times New Roman"/>
              <a:ea typeface="Times New Roman"/>
              <a:cs typeface="Times New Roman"/>
              <a:sym typeface="Times New Roman"/>
            </a:endParaRPr>
          </a:p>
        </p:txBody>
      </p:sp>
      <p:sp>
        <p:nvSpPr>
          <p:cNvPr id="102" name="Google Shape;102;p2"/>
          <p:cNvSpPr txBox="1">
            <a:spLocks noGrp="1"/>
          </p:cNvSpPr>
          <p:nvPr>
            <p:ph type="body" idx="1"/>
          </p:nvPr>
        </p:nvSpPr>
        <p:spPr>
          <a:xfrm>
            <a:off x="989044" y="1586204"/>
            <a:ext cx="8595360" cy="4351337"/>
          </a:xfrm>
          <a:prstGeom prst="rect">
            <a:avLst/>
          </a:prstGeom>
          <a:noFill/>
          <a:ln>
            <a:noFill/>
          </a:ln>
        </p:spPr>
        <p:txBody>
          <a:bodyPr spcFirstLastPara="1" wrap="square" lIns="91425" tIns="45700" rIns="91425" bIns="45700" anchor="t" anchorCtr="0">
            <a:noAutofit/>
          </a:bodyPr>
          <a:lstStyle/>
          <a:p>
            <a:pPr marL="182880" lvl="0" indent="-182880" algn="l" rtl="0">
              <a:lnSpc>
                <a:spcPct val="95000"/>
              </a:lnSpc>
              <a:spcBef>
                <a:spcPts val="0"/>
              </a:spcBef>
              <a:spcAft>
                <a:spcPts val="0"/>
              </a:spcAft>
              <a:buSzPts val="1920"/>
              <a:buChar char="•"/>
            </a:pPr>
            <a:r>
              <a:rPr lang="en-IN" sz="2400" b="0" i="0" dirty="0">
                <a:solidFill>
                  <a:srgbClr val="FFFF00"/>
                </a:solidFill>
                <a:latin typeface="Times New Roman"/>
                <a:ea typeface="Times New Roman"/>
                <a:cs typeface="Times New Roman"/>
                <a:sym typeface="Times New Roman"/>
              </a:rPr>
              <a:t>Drowsy and fatigue driving is a major transportation safety concern and is responsible for thousands of accidents and numerous fatalities every year.</a:t>
            </a:r>
            <a:endParaRPr dirty="0"/>
          </a:p>
          <a:p>
            <a:pPr marL="182880" lvl="0" indent="-182880" algn="l" rtl="0">
              <a:lnSpc>
                <a:spcPct val="95000"/>
              </a:lnSpc>
              <a:spcBef>
                <a:spcPts val="1600"/>
              </a:spcBef>
              <a:spcAft>
                <a:spcPts val="0"/>
              </a:spcAft>
              <a:buSzPts val="1920"/>
              <a:buChar char="•"/>
            </a:pPr>
            <a:r>
              <a:rPr lang="en-IN" sz="2400" b="0" i="0" dirty="0">
                <a:solidFill>
                  <a:srgbClr val="FFFF00"/>
                </a:solidFill>
                <a:latin typeface="Times New Roman"/>
                <a:ea typeface="Times New Roman"/>
                <a:cs typeface="Times New Roman"/>
                <a:sym typeface="Times New Roman"/>
              </a:rPr>
              <a:t>Drowsy driving crashes are usually of high severity due to the drivers’ significant loss of control, often leading to unpredicted vehicle trajectory and no braking response.</a:t>
            </a:r>
            <a:endParaRPr sz="2400" dirty="0">
              <a:solidFill>
                <a:srgbClr val="FFFF00"/>
              </a:solidFill>
              <a:latin typeface="Times New Roman"/>
              <a:ea typeface="Times New Roman"/>
              <a:cs typeface="Times New Roman"/>
              <a:sym typeface="Times New Roman"/>
            </a:endParaRPr>
          </a:p>
          <a:p>
            <a:pPr marL="182880" lvl="0" indent="-182880" algn="l" rtl="0">
              <a:lnSpc>
                <a:spcPct val="95000"/>
              </a:lnSpc>
              <a:spcBef>
                <a:spcPts val="1600"/>
              </a:spcBef>
              <a:spcAft>
                <a:spcPts val="0"/>
              </a:spcAft>
              <a:buSzPts val="1920"/>
              <a:buChar char="•"/>
            </a:pPr>
            <a:r>
              <a:rPr lang="en-IN" sz="2400" b="0" i="0" dirty="0">
                <a:solidFill>
                  <a:srgbClr val="FFFF00"/>
                </a:solidFill>
                <a:latin typeface="Times New Roman"/>
                <a:ea typeface="Times New Roman"/>
                <a:cs typeface="Times New Roman"/>
                <a:sym typeface="Times New Roman"/>
              </a:rPr>
              <a:t> The most important challenge is to detect the driver’s condition sufficiently early, prior to the onset of sleep, to avoid collisions.</a:t>
            </a:r>
            <a:endParaRPr dirty="0"/>
          </a:p>
          <a:p>
            <a:pPr marL="182880" lvl="0" indent="-182880" algn="l" rtl="0">
              <a:lnSpc>
                <a:spcPct val="95000"/>
              </a:lnSpc>
              <a:spcBef>
                <a:spcPts val="1600"/>
              </a:spcBef>
              <a:spcAft>
                <a:spcPts val="0"/>
              </a:spcAft>
              <a:buSzPts val="1920"/>
              <a:buChar char="•"/>
            </a:pPr>
            <a:r>
              <a:rPr lang="en-IN" sz="2400" b="0" i="0" dirty="0">
                <a:solidFill>
                  <a:srgbClr val="FFFF00"/>
                </a:solidFill>
                <a:latin typeface="Times New Roman"/>
                <a:ea typeface="Times New Roman"/>
                <a:cs typeface="Times New Roman"/>
                <a:sym typeface="Times New Roman"/>
              </a:rPr>
              <a:t>I</a:t>
            </a:r>
            <a:r>
              <a:rPr lang="en-IN" sz="2400" dirty="0">
                <a:solidFill>
                  <a:srgbClr val="FFFF00"/>
                </a:solidFill>
                <a:latin typeface="Times New Roman"/>
                <a:ea typeface="Times New Roman"/>
                <a:cs typeface="Times New Roman"/>
                <a:sym typeface="Times New Roman"/>
              </a:rPr>
              <a:t>t</a:t>
            </a:r>
            <a:r>
              <a:rPr lang="en-IN" sz="2400" b="0" i="0" dirty="0">
                <a:solidFill>
                  <a:srgbClr val="FFFF00"/>
                </a:solidFill>
                <a:latin typeface="Times New Roman"/>
                <a:ea typeface="Times New Roman"/>
                <a:cs typeface="Times New Roman"/>
                <a:sym typeface="Times New Roman"/>
              </a:rPr>
              <a:t> can be used by riders who tend to drive for a longer period of time that may lead to accidents</a:t>
            </a:r>
            <a:r>
              <a:rPr lang="en-IN" sz="2400" dirty="0">
                <a:solidFill>
                  <a:srgbClr val="FFFF00"/>
                </a:solidFill>
                <a:latin typeface="Times New Roman"/>
                <a:ea typeface="Times New Roman"/>
                <a:cs typeface="Times New Roman"/>
                <a:sym typeface="Times New Roman"/>
              </a:rPr>
              <a:t>.</a:t>
            </a:r>
            <a:endParaRPr sz="2400" dirty="0">
              <a:solidFill>
                <a:srgbClr val="FFFF00"/>
              </a:solidFill>
              <a:latin typeface="Times New Roman"/>
              <a:ea typeface="Times New Roman"/>
              <a:cs typeface="Times New Roman"/>
              <a:sym typeface="Times New Roman"/>
            </a:endParaRPr>
          </a:p>
          <a:p>
            <a:pPr marL="182880" lvl="0" indent="-60959" algn="l" rtl="0">
              <a:lnSpc>
                <a:spcPct val="95000"/>
              </a:lnSpc>
              <a:spcBef>
                <a:spcPts val="1600"/>
              </a:spcBef>
              <a:spcAft>
                <a:spcPts val="0"/>
              </a:spcAft>
              <a:buSzPts val="1920"/>
              <a:buNone/>
            </a:pPr>
            <a:endParaRPr sz="2400" dirty="0">
              <a:solidFill>
                <a:srgbClr val="FFFF00"/>
              </a:solidFill>
              <a:latin typeface="Times New Roman"/>
              <a:ea typeface="Times New Roman"/>
              <a:cs typeface="Times New Roman"/>
              <a:sym typeface="Times New Roman"/>
            </a:endParaRPr>
          </a:p>
        </p:txBody>
      </p:sp>
      <p:sp>
        <p:nvSpPr>
          <p:cNvPr id="103" name="Google Shape;103;p2"/>
          <p:cNvSpPr txBox="1">
            <a:spLocks noGrp="1"/>
          </p:cNvSpPr>
          <p:nvPr>
            <p:ph type="sldNum" idx="12"/>
          </p:nvPr>
        </p:nvSpPr>
        <p:spPr>
          <a:xfrm>
            <a:off x="11292840" y="6172200"/>
            <a:ext cx="914400" cy="593725"/>
          </a:xfrm>
          <a:prstGeom prst="rect">
            <a:avLst/>
          </a:prstGeom>
          <a:noFill/>
          <a:ln>
            <a:noFill/>
          </a:ln>
        </p:spPr>
        <p:txBody>
          <a:bodyPr spcFirstLastPara="1" wrap="square" lIns="45700" tIns="45700" rIns="45700" bIns="45700" anchor="ctr" anchorCtr="0">
            <a:normAutofit lnSpcReduction="10000"/>
          </a:bodyPr>
          <a:lstStyle/>
          <a:p>
            <a:pPr marL="0" lvl="0" indent="0" algn="ctr" rtl="0">
              <a:spcBef>
                <a:spcPts val="0"/>
              </a:spcBef>
              <a:spcAft>
                <a:spcPts val="0"/>
              </a:spcAft>
              <a:buNone/>
            </a:pPr>
            <a:fld id="{00000000-1234-1234-1234-123412341234}" type="slidenum">
              <a:rPr lang="en-IN"/>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17"/>
          <p:cNvSpPr txBox="1">
            <a:spLocks noGrp="1"/>
          </p:cNvSpPr>
          <p:nvPr>
            <p:ph type="body" idx="1"/>
          </p:nvPr>
        </p:nvSpPr>
        <p:spPr>
          <a:xfrm>
            <a:off x="168410" y="2513456"/>
            <a:ext cx="7827328" cy="5467165"/>
          </a:xfrm>
          <a:prstGeom prst="rect">
            <a:avLst/>
          </a:prstGeom>
          <a:noFill/>
          <a:ln>
            <a:noFill/>
          </a:ln>
        </p:spPr>
        <p:txBody>
          <a:bodyPr spcFirstLastPara="1" wrap="square" lIns="91425" tIns="45700" rIns="91425" bIns="45700" anchor="t" anchorCtr="0">
            <a:noAutofit/>
          </a:bodyPr>
          <a:lstStyle/>
          <a:p>
            <a:pPr marL="342900" indent="-342900">
              <a:spcBef>
                <a:spcPts val="1600"/>
              </a:spcBef>
              <a:buSzPts val="1920"/>
            </a:pPr>
            <a:r>
              <a:rPr lang="en-IN" sz="2400" b="1" dirty="0">
                <a:latin typeface="Times New Roman"/>
                <a:ea typeface="Times New Roman"/>
                <a:cs typeface="Times New Roman"/>
                <a:sym typeface="Times New Roman"/>
              </a:rPr>
              <a:t> </a:t>
            </a:r>
            <a:r>
              <a:rPr lang="en-IN" sz="2400" b="1" u="sng" dirty="0">
                <a:latin typeface="Times New Roman"/>
                <a:ea typeface="Times New Roman"/>
                <a:cs typeface="Times New Roman"/>
                <a:sym typeface="Times New Roman"/>
              </a:rPr>
              <a:t>Accuracy </a:t>
            </a:r>
            <a:r>
              <a:rPr lang="en-IN" sz="2400" dirty="0">
                <a:solidFill>
                  <a:srgbClr val="FFFF00"/>
                </a:solidFill>
                <a:latin typeface="Times New Roman"/>
                <a:ea typeface="Times New Roman"/>
                <a:cs typeface="Times New Roman"/>
                <a:sym typeface="Times New Roman"/>
              </a:rPr>
              <a:t>:  One of the main challenges of designing such a system is related to the fact that errors are highly undesirable.</a:t>
            </a:r>
            <a:endParaRPr sz="2400" dirty="0">
              <a:solidFill>
                <a:srgbClr val="FFFF00"/>
              </a:solidFill>
              <a:latin typeface="Times New Roman"/>
              <a:ea typeface="Times New Roman"/>
              <a:cs typeface="Times New Roman"/>
              <a:sym typeface="Times New Roman"/>
            </a:endParaRPr>
          </a:p>
          <a:p>
            <a:pPr marL="0" lvl="0" indent="0" algn="l" rtl="0">
              <a:lnSpc>
                <a:spcPct val="95000"/>
              </a:lnSpc>
              <a:spcBef>
                <a:spcPts val="1600"/>
              </a:spcBef>
              <a:spcAft>
                <a:spcPts val="0"/>
              </a:spcAft>
              <a:buSzPts val="1920"/>
              <a:buNone/>
            </a:pPr>
            <a:endParaRPr sz="2400" dirty="0">
              <a:solidFill>
                <a:srgbClr val="FFFF00"/>
              </a:solidFill>
              <a:latin typeface="Times New Roman"/>
              <a:ea typeface="Times New Roman"/>
              <a:cs typeface="Times New Roman"/>
              <a:sym typeface="Times New Roman"/>
            </a:endParaRPr>
          </a:p>
          <a:p>
            <a:pPr marL="182880" lvl="0" indent="-60959" algn="l" rtl="0">
              <a:lnSpc>
                <a:spcPct val="95000"/>
              </a:lnSpc>
              <a:spcBef>
                <a:spcPts val="1600"/>
              </a:spcBef>
              <a:spcAft>
                <a:spcPts val="0"/>
              </a:spcAft>
              <a:buSzPts val="1920"/>
              <a:buNone/>
            </a:pPr>
            <a:endParaRPr sz="2400" dirty="0">
              <a:solidFill>
                <a:srgbClr val="FFFF00"/>
              </a:solidFill>
              <a:latin typeface="Times New Roman"/>
              <a:ea typeface="Times New Roman"/>
              <a:cs typeface="Times New Roman"/>
              <a:sym typeface="Times New Roman"/>
            </a:endParaRPr>
          </a:p>
        </p:txBody>
      </p:sp>
      <p:sp>
        <p:nvSpPr>
          <p:cNvPr id="218" name="Google Shape;218;p17"/>
          <p:cNvSpPr txBox="1">
            <a:spLocks noGrp="1"/>
          </p:cNvSpPr>
          <p:nvPr>
            <p:ph type="sldNum" idx="12"/>
          </p:nvPr>
        </p:nvSpPr>
        <p:spPr>
          <a:xfrm>
            <a:off x="11292840" y="6172200"/>
            <a:ext cx="914400" cy="593725"/>
          </a:xfrm>
          <a:prstGeom prst="rect">
            <a:avLst/>
          </a:prstGeom>
          <a:noFill/>
          <a:ln>
            <a:noFill/>
          </a:ln>
        </p:spPr>
        <p:txBody>
          <a:bodyPr spcFirstLastPara="1" wrap="square" lIns="45700" tIns="45700" rIns="45700" bIns="45700" anchor="ctr" anchorCtr="0">
            <a:normAutofit lnSpcReduction="10000"/>
          </a:bodyPr>
          <a:lstStyle/>
          <a:p>
            <a:pPr marL="0" lvl="0" indent="0" algn="ctr" rtl="0">
              <a:spcBef>
                <a:spcPts val="0"/>
              </a:spcBef>
              <a:spcAft>
                <a:spcPts val="0"/>
              </a:spcAft>
              <a:buNone/>
            </a:pPr>
            <a:fld id="{00000000-1234-1234-1234-123412341234}" type="slidenum">
              <a:rPr lang="en-IN"/>
              <a:t>20</a:t>
            </a:fld>
            <a:endParaRPr/>
          </a:p>
        </p:txBody>
      </p:sp>
      <p:pic>
        <p:nvPicPr>
          <p:cNvPr id="220" name="Google Shape;220;p17" descr="Image result for accurate"/>
          <p:cNvPicPr preferRelativeResize="0"/>
          <p:nvPr/>
        </p:nvPicPr>
        <p:blipFill rotWithShape="1">
          <a:blip r:embed="rId3">
            <a:alphaModFix/>
          </a:blip>
          <a:srcRect/>
          <a:stretch/>
        </p:blipFill>
        <p:spPr>
          <a:xfrm>
            <a:off x="7995738" y="1709447"/>
            <a:ext cx="2992437" cy="2992437"/>
          </a:xfrm>
          <a:prstGeom prst="rect">
            <a:avLst/>
          </a:prstGeom>
          <a:noFill/>
          <a:ln>
            <a:noFill/>
          </a:ln>
        </p:spPr>
      </p:pic>
    </p:spTree>
    <p:extLst>
      <p:ext uri="{BB962C8B-B14F-4D97-AF65-F5344CB8AC3E}">
        <p14:creationId xmlns:p14="http://schemas.microsoft.com/office/powerpoint/2010/main" val="801860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18"/>
          <p:cNvSpPr txBox="1">
            <a:spLocks noGrp="1"/>
          </p:cNvSpPr>
          <p:nvPr>
            <p:ph type="body" idx="1"/>
          </p:nvPr>
        </p:nvSpPr>
        <p:spPr>
          <a:xfrm>
            <a:off x="919602" y="870199"/>
            <a:ext cx="9437377" cy="2558801"/>
          </a:xfrm>
          <a:prstGeom prst="rect">
            <a:avLst/>
          </a:prstGeom>
          <a:noFill/>
          <a:ln>
            <a:noFill/>
          </a:ln>
        </p:spPr>
        <p:txBody>
          <a:bodyPr spcFirstLastPara="1" wrap="square" lIns="91425" tIns="45700" rIns="91425" bIns="45700" anchor="t" anchorCtr="0">
            <a:normAutofit/>
          </a:bodyPr>
          <a:lstStyle/>
          <a:p>
            <a:pPr marL="514350" indent="-514350">
              <a:spcBef>
                <a:spcPts val="0"/>
              </a:spcBef>
              <a:buSzPts val="1920"/>
            </a:pPr>
            <a:r>
              <a:rPr lang="en-IN" sz="2400" b="1" dirty="0">
                <a:latin typeface="Times New Roman"/>
                <a:ea typeface="Times New Roman"/>
                <a:cs typeface="Times New Roman"/>
                <a:sym typeface="Times New Roman"/>
              </a:rPr>
              <a:t>Computationally non-intensive </a:t>
            </a:r>
            <a:r>
              <a:rPr lang="en-IN" sz="2400" dirty="0">
                <a:solidFill>
                  <a:srgbClr val="FFFF00"/>
                </a:solidFill>
                <a:latin typeface="Times New Roman"/>
                <a:ea typeface="Times New Roman"/>
                <a:cs typeface="Times New Roman"/>
                <a:sym typeface="Times New Roman"/>
              </a:rPr>
              <a:t>:  Since (near) real time performance is required, algorithms must be optimized.</a:t>
            </a:r>
          </a:p>
          <a:p>
            <a:pPr marL="514350" indent="-514350">
              <a:spcBef>
                <a:spcPts val="0"/>
              </a:spcBef>
              <a:buSzPts val="1920"/>
            </a:pPr>
            <a:r>
              <a:rPr lang="en-IN" sz="2400" b="1" dirty="0">
                <a:latin typeface="Times New Roman"/>
                <a:ea typeface="Times New Roman"/>
                <a:cs typeface="Times New Roman"/>
                <a:sym typeface="Times New Roman"/>
              </a:rPr>
              <a:t>Simple to use</a:t>
            </a:r>
            <a:r>
              <a:rPr lang="en-IN" sz="2400" dirty="0">
                <a:latin typeface="Times New Roman"/>
                <a:ea typeface="Times New Roman"/>
                <a:cs typeface="Times New Roman"/>
                <a:sym typeface="Times New Roman"/>
              </a:rPr>
              <a:t>.</a:t>
            </a:r>
            <a:endParaRPr dirty="0"/>
          </a:p>
          <a:p>
            <a:pPr marL="514350" indent="-514350">
              <a:spcBef>
                <a:spcPts val="1600"/>
              </a:spcBef>
              <a:buSzPts val="1920"/>
            </a:pPr>
            <a:r>
              <a:rPr lang="en-IN" sz="2400" b="1" dirty="0">
                <a:latin typeface="Times New Roman"/>
                <a:ea typeface="Times New Roman"/>
                <a:cs typeface="Times New Roman"/>
                <a:sym typeface="Times New Roman"/>
              </a:rPr>
              <a:t>Should be quick </a:t>
            </a:r>
            <a:r>
              <a:rPr lang="en-IN" sz="2400" dirty="0">
                <a:solidFill>
                  <a:srgbClr val="FFFF00"/>
                </a:solidFill>
                <a:latin typeface="Times New Roman"/>
                <a:ea typeface="Times New Roman"/>
                <a:cs typeface="Times New Roman"/>
                <a:sym typeface="Times New Roman"/>
              </a:rPr>
              <a:t>i.e. real time performance required and delay is     undesirable.</a:t>
            </a:r>
            <a:endParaRPr dirty="0"/>
          </a:p>
          <a:p>
            <a:pPr marL="514350" lvl="0" indent="-392430" algn="l" rtl="0">
              <a:lnSpc>
                <a:spcPct val="95000"/>
              </a:lnSpc>
              <a:spcBef>
                <a:spcPts val="1600"/>
              </a:spcBef>
              <a:spcAft>
                <a:spcPts val="0"/>
              </a:spcAft>
              <a:buSzPts val="1920"/>
              <a:buFont typeface="Arial"/>
              <a:buNone/>
            </a:pPr>
            <a:endParaRPr sz="2400" dirty="0">
              <a:solidFill>
                <a:srgbClr val="FFFF00"/>
              </a:solidFill>
              <a:latin typeface="Times New Roman"/>
              <a:ea typeface="Times New Roman"/>
              <a:cs typeface="Times New Roman"/>
              <a:sym typeface="Times New Roman"/>
            </a:endParaRPr>
          </a:p>
          <a:p>
            <a:pPr marL="514350" lvl="0" indent="-392430" algn="l" rtl="0">
              <a:lnSpc>
                <a:spcPct val="95000"/>
              </a:lnSpc>
              <a:spcBef>
                <a:spcPts val="1600"/>
              </a:spcBef>
              <a:spcAft>
                <a:spcPts val="0"/>
              </a:spcAft>
              <a:buSzPts val="1920"/>
              <a:buNone/>
            </a:pPr>
            <a:endParaRPr sz="2400" dirty="0">
              <a:solidFill>
                <a:srgbClr val="FFFF00"/>
              </a:solidFill>
              <a:latin typeface="Times New Roman"/>
              <a:ea typeface="Times New Roman"/>
              <a:cs typeface="Times New Roman"/>
              <a:sym typeface="Times New Roman"/>
            </a:endParaRPr>
          </a:p>
          <a:p>
            <a:pPr marL="514350" lvl="0" indent="-392430" algn="l" rtl="0">
              <a:lnSpc>
                <a:spcPct val="95000"/>
              </a:lnSpc>
              <a:spcBef>
                <a:spcPts val="1600"/>
              </a:spcBef>
              <a:spcAft>
                <a:spcPts val="0"/>
              </a:spcAft>
              <a:buSzPts val="1920"/>
              <a:buNone/>
            </a:pPr>
            <a:endParaRPr sz="2400" dirty="0">
              <a:solidFill>
                <a:srgbClr val="FFFF00"/>
              </a:solidFill>
              <a:latin typeface="Times New Roman"/>
              <a:ea typeface="Times New Roman"/>
              <a:cs typeface="Times New Roman"/>
              <a:sym typeface="Times New Roman"/>
            </a:endParaRPr>
          </a:p>
          <a:p>
            <a:pPr marL="182880" lvl="0" indent="-60959" algn="l" rtl="0">
              <a:lnSpc>
                <a:spcPct val="95000"/>
              </a:lnSpc>
              <a:spcBef>
                <a:spcPts val="1600"/>
              </a:spcBef>
              <a:spcAft>
                <a:spcPts val="0"/>
              </a:spcAft>
              <a:buSzPts val="1920"/>
              <a:buNone/>
            </a:pPr>
            <a:endParaRPr sz="2400" dirty="0">
              <a:solidFill>
                <a:srgbClr val="FFFF00"/>
              </a:solidFill>
              <a:latin typeface="Times New Roman"/>
              <a:ea typeface="Times New Roman"/>
              <a:cs typeface="Times New Roman"/>
              <a:sym typeface="Times New Roman"/>
            </a:endParaRPr>
          </a:p>
          <a:p>
            <a:pPr marL="182880" lvl="0" indent="-60959" algn="l" rtl="0">
              <a:lnSpc>
                <a:spcPct val="95000"/>
              </a:lnSpc>
              <a:spcBef>
                <a:spcPts val="1600"/>
              </a:spcBef>
              <a:spcAft>
                <a:spcPts val="0"/>
              </a:spcAft>
              <a:buSzPts val="1920"/>
              <a:buNone/>
            </a:pPr>
            <a:endParaRPr sz="2400" dirty="0">
              <a:solidFill>
                <a:srgbClr val="FFFF00"/>
              </a:solidFill>
              <a:latin typeface="Times New Roman"/>
              <a:ea typeface="Times New Roman"/>
              <a:cs typeface="Times New Roman"/>
              <a:sym typeface="Times New Roman"/>
            </a:endParaRPr>
          </a:p>
        </p:txBody>
      </p:sp>
      <p:sp>
        <p:nvSpPr>
          <p:cNvPr id="226" name="Google Shape;226;p18"/>
          <p:cNvSpPr txBox="1">
            <a:spLocks noGrp="1"/>
          </p:cNvSpPr>
          <p:nvPr>
            <p:ph type="sldNum" idx="12"/>
          </p:nvPr>
        </p:nvSpPr>
        <p:spPr>
          <a:xfrm>
            <a:off x="11292840" y="6172200"/>
            <a:ext cx="914400" cy="593725"/>
          </a:xfrm>
          <a:prstGeom prst="rect">
            <a:avLst/>
          </a:prstGeom>
          <a:noFill/>
          <a:ln>
            <a:noFill/>
          </a:ln>
        </p:spPr>
        <p:txBody>
          <a:bodyPr spcFirstLastPara="1" wrap="square" lIns="45700" tIns="45700" rIns="45700" bIns="45700" anchor="ctr" anchorCtr="0">
            <a:normAutofit lnSpcReduction="10000"/>
          </a:bodyPr>
          <a:lstStyle/>
          <a:p>
            <a:pPr marL="0" lvl="0" indent="0" algn="ctr" rtl="0">
              <a:spcBef>
                <a:spcPts val="0"/>
              </a:spcBef>
              <a:spcAft>
                <a:spcPts val="0"/>
              </a:spcAft>
              <a:buNone/>
            </a:pPr>
            <a:fld id="{00000000-1234-1234-1234-123412341234}" type="slidenum">
              <a:rPr lang="en-IN"/>
              <a:t>21</a:t>
            </a:fld>
            <a:endParaRPr/>
          </a:p>
        </p:txBody>
      </p:sp>
      <p:pic>
        <p:nvPicPr>
          <p:cNvPr id="227" name="Google Shape;227;p18" descr="Image result for compatible"/>
          <p:cNvPicPr preferRelativeResize="0"/>
          <p:nvPr/>
        </p:nvPicPr>
        <p:blipFill rotWithShape="1">
          <a:blip r:embed="rId3">
            <a:alphaModFix/>
          </a:blip>
          <a:srcRect/>
          <a:stretch/>
        </p:blipFill>
        <p:spPr>
          <a:xfrm>
            <a:off x="6096000" y="3429000"/>
            <a:ext cx="4629760" cy="2368430"/>
          </a:xfrm>
          <a:prstGeom prst="rect">
            <a:avLst/>
          </a:prstGeom>
          <a:noFill/>
          <a:ln>
            <a:noFill/>
          </a:ln>
        </p:spPr>
      </p:pic>
      <p:pic>
        <p:nvPicPr>
          <p:cNvPr id="4098" name="Picture 2" descr="What Is Real-Time Network Monitoring? | HelpSystems">
            <a:extLst>
              <a:ext uri="{FF2B5EF4-FFF2-40B4-BE49-F238E27FC236}">
                <a16:creationId xmlns:a16="http://schemas.microsoft.com/office/drawing/2014/main" id="{B30E6282-B268-4ACF-A92E-C566FE1EB5B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6124" y="3429000"/>
            <a:ext cx="4629760" cy="243062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19"/>
          <p:cNvSpPr txBox="1">
            <a:spLocks noGrp="1"/>
          </p:cNvSpPr>
          <p:nvPr>
            <p:ph type="body" idx="1"/>
          </p:nvPr>
        </p:nvSpPr>
        <p:spPr>
          <a:xfrm>
            <a:off x="571247" y="687130"/>
            <a:ext cx="10177617" cy="5325121"/>
          </a:xfrm>
          <a:prstGeom prst="rect">
            <a:avLst/>
          </a:prstGeom>
          <a:noFill/>
          <a:ln>
            <a:noFill/>
          </a:ln>
        </p:spPr>
        <p:txBody>
          <a:bodyPr spcFirstLastPara="1" wrap="square" lIns="91425" tIns="45700" rIns="91425" bIns="45700" anchor="t" anchorCtr="0">
            <a:noAutofit/>
          </a:bodyPr>
          <a:lstStyle/>
          <a:p>
            <a:pPr marL="0" lvl="0" indent="0" algn="l" rtl="0">
              <a:lnSpc>
                <a:spcPct val="95000"/>
              </a:lnSpc>
              <a:spcBef>
                <a:spcPts val="0"/>
              </a:spcBef>
              <a:spcAft>
                <a:spcPts val="0"/>
              </a:spcAft>
              <a:buSzPts val="2560"/>
              <a:buNone/>
            </a:pPr>
            <a:r>
              <a:rPr lang="en-IN" sz="4400" dirty="0">
                <a:latin typeface="Times New Roman"/>
                <a:ea typeface="Times New Roman"/>
                <a:cs typeface="Times New Roman"/>
                <a:sym typeface="Times New Roman"/>
              </a:rPr>
              <a:t>System Requirements</a:t>
            </a:r>
            <a:endParaRPr lang="en-IN" dirty="0"/>
          </a:p>
          <a:p>
            <a:pPr marL="0" lvl="0" indent="0" algn="l" rtl="0">
              <a:lnSpc>
                <a:spcPct val="95000"/>
              </a:lnSpc>
              <a:spcBef>
                <a:spcPts val="0"/>
              </a:spcBef>
              <a:spcAft>
                <a:spcPts val="0"/>
              </a:spcAft>
              <a:buSzPts val="2560"/>
              <a:buNone/>
            </a:pPr>
            <a:endParaRPr dirty="0"/>
          </a:p>
          <a:p>
            <a:pPr marL="514350" indent="-514350">
              <a:spcBef>
                <a:spcPts val="1600"/>
              </a:spcBef>
              <a:buSzPts val="1920"/>
            </a:pPr>
            <a:r>
              <a:rPr lang="en-IN" sz="2400" b="1" u="sng" dirty="0">
                <a:latin typeface="Times New Roman"/>
                <a:ea typeface="Times New Roman"/>
                <a:cs typeface="Times New Roman"/>
                <a:sym typeface="Times New Roman"/>
              </a:rPr>
              <a:t>Good lighting conditions </a:t>
            </a:r>
            <a:r>
              <a:rPr lang="en-IN" sz="2400" dirty="0">
                <a:solidFill>
                  <a:srgbClr val="FFFF00"/>
                </a:solidFill>
                <a:latin typeface="Times New Roman"/>
                <a:ea typeface="Times New Roman"/>
                <a:cs typeface="Times New Roman"/>
                <a:sym typeface="Times New Roman"/>
              </a:rPr>
              <a:t>: Frequent and drastic change in darkness or brightness of a scene (or part of it),which may happen even during the shortest driving intervals, have been proven to be a significant challenge for many computer vision algorithms.</a:t>
            </a:r>
            <a:endParaRPr sz="2400" dirty="0">
              <a:solidFill>
                <a:srgbClr val="FFFF00"/>
              </a:solidFill>
              <a:latin typeface="Times New Roman"/>
              <a:ea typeface="Times New Roman"/>
              <a:cs typeface="Times New Roman"/>
              <a:sym typeface="Times New Roman"/>
            </a:endParaRPr>
          </a:p>
          <a:p>
            <a:pPr marL="0" indent="0">
              <a:spcBef>
                <a:spcPts val="1600"/>
              </a:spcBef>
              <a:buSzPts val="1920"/>
              <a:buNone/>
            </a:pPr>
            <a:endParaRPr sz="2400" dirty="0">
              <a:solidFill>
                <a:srgbClr val="FFFF00"/>
              </a:solidFill>
              <a:latin typeface="Times New Roman"/>
              <a:ea typeface="Times New Roman"/>
              <a:cs typeface="Times New Roman"/>
              <a:sym typeface="Times New Roman"/>
            </a:endParaRPr>
          </a:p>
        </p:txBody>
      </p:sp>
      <p:sp>
        <p:nvSpPr>
          <p:cNvPr id="233" name="Google Shape;233;p19"/>
          <p:cNvSpPr txBox="1">
            <a:spLocks noGrp="1"/>
          </p:cNvSpPr>
          <p:nvPr>
            <p:ph type="sldNum" idx="12"/>
          </p:nvPr>
        </p:nvSpPr>
        <p:spPr>
          <a:xfrm>
            <a:off x="11292840" y="6172200"/>
            <a:ext cx="914400" cy="593725"/>
          </a:xfrm>
          <a:prstGeom prst="rect">
            <a:avLst/>
          </a:prstGeom>
          <a:noFill/>
          <a:ln>
            <a:noFill/>
          </a:ln>
        </p:spPr>
        <p:txBody>
          <a:bodyPr spcFirstLastPara="1" wrap="square" lIns="45700" tIns="45700" rIns="45700" bIns="45700" anchor="ctr" anchorCtr="0">
            <a:normAutofit lnSpcReduction="10000"/>
          </a:bodyPr>
          <a:lstStyle/>
          <a:p>
            <a:pPr marL="0" lvl="0" indent="0" algn="ctr" rtl="0">
              <a:spcBef>
                <a:spcPts val="0"/>
              </a:spcBef>
              <a:spcAft>
                <a:spcPts val="0"/>
              </a:spcAft>
              <a:buNone/>
            </a:pPr>
            <a:fld id="{00000000-1234-1234-1234-123412341234}" type="slidenum">
              <a:rPr lang="en-IN"/>
              <a:t>22</a:t>
            </a:fld>
            <a:endParaRPr/>
          </a:p>
        </p:txBody>
      </p:sp>
      <p:pic>
        <p:nvPicPr>
          <p:cNvPr id="5122" name="Picture 2" descr="Interior car light driving myth busted - It is NOT illegal to drive with it  on | Express.co.uk">
            <a:extLst>
              <a:ext uri="{FF2B5EF4-FFF2-40B4-BE49-F238E27FC236}">
                <a16:creationId xmlns:a16="http://schemas.microsoft.com/office/drawing/2014/main" id="{9CD6D500-7C1E-4C99-B3B6-F9AFA1C53E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70041" y="3631583"/>
            <a:ext cx="4280512" cy="253928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19"/>
          <p:cNvSpPr txBox="1">
            <a:spLocks noGrp="1"/>
          </p:cNvSpPr>
          <p:nvPr>
            <p:ph type="body" idx="1"/>
          </p:nvPr>
        </p:nvSpPr>
        <p:spPr>
          <a:xfrm>
            <a:off x="524594" y="615367"/>
            <a:ext cx="8946541" cy="5325121"/>
          </a:xfrm>
          <a:prstGeom prst="rect">
            <a:avLst/>
          </a:prstGeom>
          <a:noFill/>
          <a:ln>
            <a:noFill/>
          </a:ln>
        </p:spPr>
        <p:txBody>
          <a:bodyPr spcFirstLastPara="1" wrap="square" lIns="91425" tIns="45700" rIns="91425" bIns="45700" anchor="t" anchorCtr="0">
            <a:noAutofit/>
          </a:bodyPr>
          <a:lstStyle/>
          <a:p>
            <a:pPr marL="514350" indent="-514350">
              <a:spcBef>
                <a:spcPts val="1600"/>
              </a:spcBef>
              <a:buSzPts val="1920"/>
            </a:pPr>
            <a:r>
              <a:rPr lang="en-IN" sz="2400" b="1" u="sng" dirty="0">
                <a:latin typeface="Times New Roman"/>
                <a:ea typeface="Times New Roman"/>
                <a:cs typeface="Times New Roman"/>
                <a:sym typeface="Times New Roman"/>
              </a:rPr>
              <a:t>Optimal positioning of the device </a:t>
            </a:r>
            <a:r>
              <a:rPr lang="en-IN" sz="2400" dirty="0">
                <a:solidFill>
                  <a:srgbClr val="FFFF00"/>
                </a:solidFill>
                <a:latin typeface="Times New Roman"/>
                <a:ea typeface="Times New Roman"/>
                <a:cs typeface="Times New Roman"/>
                <a:sym typeface="Times New Roman"/>
              </a:rPr>
              <a:t>: The camera must be positioned within a certain range from the driver and within a certain viewing angle. Every computer vision algorithm has a “comfort zone” in which it performs the best and most reliably. If that comfort zone is left, performance can bedropped significantly.</a:t>
            </a:r>
            <a:endParaRPr sz="2400" dirty="0">
              <a:solidFill>
                <a:srgbClr val="FFFF00"/>
              </a:solidFill>
              <a:latin typeface="Times New Roman"/>
              <a:ea typeface="Times New Roman"/>
              <a:cs typeface="Times New Roman"/>
              <a:sym typeface="Times New Roman"/>
            </a:endParaRPr>
          </a:p>
          <a:p>
            <a:pPr marL="182880" lvl="0" indent="-60959" algn="l" rtl="0">
              <a:lnSpc>
                <a:spcPct val="95000"/>
              </a:lnSpc>
              <a:spcBef>
                <a:spcPts val="1600"/>
              </a:spcBef>
              <a:spcAft>
                <a:spcPts val="0"/>
              </a:spcAft>
              <a:buSzPts val="1920"/>
              <a:buNone/>
            </a:pPr>
            <a:endParaRPr sz="2400" dirty="0">
              <a:solidFill>
                <a:srgbClr val="FFFF00"/>
              </a:solidFill>
              <a:latin typeface="Times New Roman"/>
              <a:ea typeface="Times New Roman"/>
              <a:cs typeface="Times New Roman"/>
              <a:sym typeface="Times New Roman"/>
            </a:endParaRPr>
          </a:p>
        </p:txBody>
      </p:sp>
      <p:sp>
        <p:nvSpPr>
          <p:cNvPr id="233" name="Google Shape;233;p19"/>
          <p:cNvSpPr txBox="1">
            <a:spLocks noGrp="1"/>
          </p:cNvSpPr>
          <p:nvPr>
            <p:ph type="sldNum" idx="12"/>
          </p:nvPr>
        </p:nvSpPr>
        <p:spPr>
          <a:xfrm>
            <a:off x="11292840" y="6172200"/>
            <a:ext cx="914400" cy="593725"/>
          </a:xfrm>
          <a:prstGeom prst="rect">
            <a:avLst/>
          </a:prstGeom>
          <a:noFill/>
          <a:ln>
            <a:noFill/>
          </a:ln>
        </p:spPr>
        <p:txBody>
          <a:bodyPr spcFirstLastPara="1" wrap="square" lIns="45700" tIns="45700" rIns="45700" bIns="45700" anchor="ctr" anchorCtr="0">
            <a:normAutofit lnSpcReduction="10000"/>
          </a:bodyPr>
          <a:lstStyle/>
          <a:p>
            <a:pPr marL="0" lvl="0" indent="0" algn="ctr" rtl="0">
              <a:spcBef>
                <a:spcPts val="0"/>
              </a:spcBef>
              <a:spcAft>
                <a:spcPts val="0"/>
              </a:spcAft>
              <a:buNone/>
            </a:pPr>
            <a:fld id="{00000000-1234-1234-1234-123412341234}" type="slidenum">
              <a:rPr lang="en-IN"/>
              <a:t>23</a:t>
            </a:fld>
            <a:endParaRPr/>
          </a:p>
        </p:txBody>
      </p:sp>
      <p:pic>
        <p:nvPicPr>
          <p:cNvPr id="6146" name="Picture 2">
            <a:extLst>
              <a:ext uri="{FF2B5EF4-FFF2-40B4-BE49-F238E27FC236}">
                <a16:creationId xmlns:a16="http://schemas.microsoft.com/office/drawing/2014/main" id="{5DD660E3-0F43-45DC-B330-02CD208E2B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47784" y="3277927"/>
            <a:ext cx="4467225" cy="2609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32213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20"/>
          <p:cNvSpPr txBox="1">
            <a:spLocks noGrp="1"/>
          </p:cNvSpPr>
          <p:nvPr>
            <p:ph type="body" idx="1"/>
          </p:nvPr>
        </p:nvSpPr>
        <p:spPr>
          <a:xfrm>
            <a:off x="597159" y="744245"/>
            <a:ext cx="10590245" cy="5369510"/>
          </a:xfrm>
          <a:prstGeom prst="rect">
            <a:avLst/>
          </a:prstGeom>
          <a:noFill/>
          <a:ln>
            <a:noFill/>
          </a:ln>
        </p:spPr>
        <p:txBody>
          <a:bodyPr spcFirstLastPara="1" wrap="square" lIns="91425" tIns="45700" rIns="91425" bIns="45700" anchor="t" anchorCtr="0">
            <a:noAutofit/>
          </a:bodyPr>
          <a:lstStyle/>
          <a:p>
            <a:pPr marL="514350" indent="-514350">
              <a:spcBef>
                <a:spcPts val="0"/>
              </a:spcBef>
              <a:buSzPts val="1920"/>
            </a:pPr>
            <a:r>
              <a:rPr lang="en-IN" sz="2400" b="1" u="sng" dirty="0">
                <a:latin typeface="Times New Roman"/>
                <a:ea typeface="Times New Roman"/>
                <a:cs typeface="Times New Roman"/>
                <a:sym typeface="Times New Roman"/>
              </a:rPr>
              <a:t>Driver cooperation </a:t>
            </a:r>
            <a:r>
              <a:rPr lang="en-IN" sz="2400" b="1" dirty="0">
                <a:solidFill>
                  <a:srgbClr val="FFFF00"/>
                </a:solidFill>
                <a:latin typeface="Times New Roman"/>
                <a:ea typeface="Times New Roman"/>
                <a:cs typeface="Times New Roman"/>
                <a:sym typeface="Times New Roman"/>
              </a:rPr>
              <a:t>:</a:t>
            </a:r>
            <a:r>
              <a:rPr lang="en-IN" sz="2400" dirty="0">
                <a:solidFill>
                  <a:srgbClr val="FFFF00"/>
                </a:solidFill>
                <a:latin typeface="Times New Roman"/>
                <a:ea typeface="Times New Roman"/>
                <a:cs typeface="Times New Roman"/>
                <a:sym typeface="Times New Roman"/>
              </a:rPr>
              <a:t> A driver drowsiness detection    systems assume a cooperative driver, who is willing to assist in the setup steps, keep the monitoring system on at all times, and take proper action when warned by the system of potential risks due to detected drowsiness.</a:t>
            </a:r>
            <a:endParaRPr dirty="0"/>
          </a:p>
          <a:p>
            <a:pPr marL="514350" lvl="0" indent="-392430" algn="l" rtl="0">
              <a:lnSpc>
                <a:spcPct val="95000"/>
              </a:lnSpc>
              <a:spcBef>
                <a:spcPts val="1600"/>
              </a:spcBef>
              <a:spcAft>
                <a:spcPts val="0"/>
              </a:spcAft>
              <a:buSzPts val="1920"/>
              <a:buNone/>
            </a:pPr>
            <a:endParaRPr sz="2400" dirty="0">
              <a:solidFill>
                <a:srgbClr val="FFFF00"/>
              </a:solidFill>
              <a:latin typeface="Times New Roman"/>
              <a:ea typeface="Times New Roman"/>
              <a:cs typeface="Times New Roman"/>
              <a:sym typeface="Times New Roman"/>
            </a:endParaRPr>
          </a:p>
          <a:p>
            <a:pPr marL="514350" lvl="0" indent="-392430" algn="l" rtl="0">
              <a:lnSpc>
                <a:spcPct val="95000"/>
              </a:lnSpc>
              <a:spcBef>
                <a:spcPts val="1600"/>
              </a:spcBef>
              <a:spcAft>
                <a:spcPts val="0"/>
              </a:spcAft>
              <a:buSzPts val="1920"/>
              <a:buNone/>
            </a:pPr>
            <a:endParaRPr sz="2400" dirty="0">
              <a:solidFill>
                <a:srgbClr val="FFFF00"/>
              </a:solidFill>
              <a:latin typeface="Times New Roman"/>
              <a:ea typeface="Times New Roman"/>
              <a:cs typeface="Times New Roman"/>
              <a:sym typeface="Times New Roman"/>
            </a:endParaRPr>
          </a:p>
          <a:p>
            <a:pPr marL="514350" lvl="0" indent="-392430" algn="l" rtl="0">
              <a:lnSpc>
                <a:spcPct val="95000"/>
              </a:lnSpc>
              <a:spcBef>
                <a:spcPts val="1600"/>
              </a:spcBef>
              <a:spcAft>
                <a:spcPts val="0"/>
              </a:spcAft>
              <a:buSzPts val="1920"/>
              <a:buFont typeface="Century Schoolbook"/>
              <a:buNone/>
            </a:pPr>
            <a:endParaRPr sz="2400" dirty="0">
              <a:solidFill>
                <a:srgbClr val="FFFF00"/>
              </a:solidFill>
              <a:latin typeface="Times New Roman"/>
              <a:ea typeface="Times New Roman"/>
              <a:cs typeface="Times New Roman"/>
              <a:sym typeface="Times New Roman"/>
            </a:endParaRPr>
          </a:p>
          <a:p>
            <a:pPr marL="182880" lvl="0" indent="-60959" algn="l" rtl="0">
              <a:lnSpc>
                <a:spcPct val="95000"/>
              </a:lnSpc>
              <a:spcBef>
                <a:spcPts val="1600"/>
              </a:spcBef>
              <a:spcAft>
                <a:spcPts val="0"/>
              </a:spcAft>
              <a:buSzPts val="1920"/>
              <a:buNone/>
            </a:pPr>
            <a:endParaRPr sz="2400" dirty="0">
              <a:solidFill>
                <a:srgbClr val="FFFF00"/>
              </a:solidFill>
              <a:latin typeface="Times New Roman"/>
              <a:ea typeface="Times New Roman"/>
              <a:cs typeface="Times New Roman"/>
              <a:sym typeface="Times New Roman"/>
            </a:endParaRPr>
          </a:p>
        </p:txBody>
      </p:sp>
      <p:sp>
        <p:nvSpPr>
          <p:cNvPr id="239" name="Google Shape;239;p20"/>
          <p:cNvSpPr txBox="1">
            <a:spLocks noGrp="1"/>
          </p:cNvSpPr>
          <p:nvPr>
            <p:ph type="sldNum" idx="12"/>
          </p:nvPr>
        </p:nvSpPr>
        <p:spPr>
          <a:xfrm>
            <a:off x="11292840" y="6172200"/>
            <a:ext cx="914400" cy="593725"/>
          </a:xfrm>
          <a:prstGeom prst="rect">
            <a:avLst/>
          </a:prstGeom>
          <a:noFill/>
          <a:ln>
            <a:noFill/>
          </a:ln>
        </p:spPr>
        <p:txBody>
          <a:bodyPr spcFirstLastPara="1" wrap="square" lIns="45700" tIns="45700" rIns="45700" bIns="45700" anchor="ctr" anchorCtr="0">
            <a:normAutofit lnSpcReduction="10000"/>
          </a:bodyPr>
          <a:lstStyle/>
          <a:p>
            <a:pPr marL="0" lvl="0" indent="0" algn="ctr" rtl="0">
              <a:spcBef>
                <a:spcPts val="0"/>
              </a:spcBef>
              <a:spcAft>
                <a:spcPts val="0"/>
              </a:spcAft>
              <a:buNone/>
            </a:pPr>
            <a:fld id="{00000000-1234-1234-1234-123412341234}" type="slidenum">
              <a:rPr lang="en-IN"/>
              <a:t>24</a:t>
            </a:fld>
            <a:endParaRPr/>
          </a:p>
        </p:txBody>
      </p:sp>
      <p:pic>
        <p:nvPicPr>
          <p:cNvPr id="7170" name="Picture 2" descr="Car driver thumbs up - stock photo | Crushpixel">
            <a:extLst>
              <a:ext uri="{FF2B5EF4-FFF2-40B4-BE49-F238E27FC236}">
                <a16:creationId xmlns:a16="http://schemas.microsoft.com/office/drawing/2014/main" id="{6C3B9421-E6F3-41B8-AEAB-019226BD89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49007" y="2896216"/>
            <a:ext cx="5093986" cy="311744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20"/>
          <p:cNvSpPr txBox="1">
            <a:spLocks noGrp="1"/>
          </p:cNvSpPr>
          <p:nvPr>
            <p:ph type="body" idx="1"/>
          </p:nvPr>
        </p:nvSpPr>
        <p:spPr>
          <a:xfrm>
            <a:off x="394685" y="744245"/>
            <a:ext cx="10898155" cy="5369510"/>
          </a:xfrm>
          <a:prstGeom prst="rect">
            <a:avLst/>
          </a:prstGeom>
          <a:noFill/>
          <a:ln>
            <a:noFill/>
          </a:ln>
        </p:spPr>
        <p:txBody>
          <a:bodyPr spcFirstLastPara="1" wrap="square" lIns="91425" tIns="45700" rIns="91425" bIns="45700" anchor="t" anchorCtr="0">
            <a:noAutofit/>
          </a:bodyPr>
          <a:lstStyle/>
          <a:p>
            <a:pPr marL="514350" indent="-514350">
              <a:spcBef>
                <a:spcPts val="1600"/>
              </a:spcBef>
              <a:buSzPts val="1920"/>
            </a:pPr>
            <a:r>
              <a:rPr lang="en-IN" sz="2400" b="1" u="sng" dirty="0">
                <a:latin typeface="Times New Roman"/>
                <a:ea typeface="Times New Roman"/>
                <a:cs typeface="Times New Roman"/>
                <a:sym typeface="Times New Roman"/>
              </a:rPr>
              <a:t>Camera motion </a:t>
            </a:r>
            <a:r>
              <a:rPr lang="en-IN" sz="2400" dirty="0">
                <a:solidFill>
                  <a:srgbClr val="FFFF00"/>
                </a:solidFill>
                <a:latin typeface="Times New Roman"/>
                <a:ea typeface="Times New Roman"/>
                <a:cs typeface="Times New Roman"/>
                <a:sym typeface="Times New Roman"/>
              </a:rPr>
              <a:t>: Vibrations  due to poor road conditions can be passed onto the camera and cause distortion in the images which can significantly skew the results and decrease the overall performance of the system.</a:t>
            </a:r>
            <a:endParaRPr sz="2400" dirty="0">
              <a:solidFill>
                <a:srgbClr val="FFFF00"/>
              </a:solidFill>
              <a:latin typeface="Times New Roman"/>
              <a:ea typeface="Times New Roman"/>
              <a:cs typeface="Times New Roman"/>
              <a:sym typeface="Times New Roman"/>
            </a:endParaRPr>
          </a:p>
          <a:p>
            <a:pPr marL="514350" lvl="0" indent="-392430" algn="l" rtl="0">
              <a:lnSpc>
                <a:spcPct val="95000"/>
              </a:lnSpc>
              <a:spcBef>
                <a:spcPts val="1600"/>
              </a:spcBef>
              <a:spcAft>
                <a:spcPts val="0"/>
              </a:spcAft>
              <a:buSzPts val="1920"/>
              <a:buNone/>
            </a:pPr>
            <a:endParaRPr sz="2400" dirty="0">
              <a:solidFill>
                <a:srgbClr val="FFFF00"/>
              </a:solidFill>
              <a:latin typeface="Times New Roman"/>
              <a:ea typeface="Times New Roman"/>
              <a:cs typeface="Times New Roman"/>
              <a:sym typeface="Times New Roman"/>
            </a:endParaRPr>
          </a:p>
          <a:p>
            <a:pPr marL="514350" lvl="0" indent="-392430" algn="l" rtl="0">
              <a:lnSpc>
                <a:spcPct val="95000"/>
              </a:lnSpc>
              <a:spcBef>
                <a:spcPts val="1600"/>
              </a:spcBef>
              <a:spcAft>
                <a:spcPts val="0"/>
              </a:spcAft>
              <a:buSzPts val="1920"/>
              <a:buNone/>
            </a:pPr>
            <a:endParaRPr sz="2400" dirty="0">
              <a:solidFill>
                <a:srgbClr val="FFFF00"/>
              </a:solidFill>
              <a:latin typeface="Times New Roman"/>
              <a:ea typeface="Times New Roman"/>
              <a:cs typeface="Times New Roman"/>
              <a:sym typeface="Times New Roman"/>
            </a:endParaRPr>
          </a:p>
          <a:p>
            <a:pPr marL="514350" lvl="0" indent="-392430" algn="l" rtl="0">
              <a:lnSpc>
                <a:spcPct val="95000"/>
              </a:lnSpc>
              <a:spcBef>
                <a:spcPts val="1600"/>
              </a:spcBef>
              <a:spcAft>
                <a:spcPts val="0"/>
              </a:spcAft>
              <a:buSzPts val="1920"/>
              <a:buFont typeface="Century Schoolbook"/>
              <a:buNone/>
            </a:pPr>
            <a:endParaRPr sz="2400" dirty="0">
              <a:solidFill>
                <a:srgbClr val="FFFF00"/>
              </a:solidFill>
              <a:latin typeface="Times New Roman"/>
              <a:ea typeface="Times New Roman"/>
              <a:cs typeface="Times New Roman"/>
              <a:sym typeface="Times New Roman"/>
            </a:endParaRPr>
          </a:p>
          <a:p>
            <a:pPr marL="182880" lvl="0" indent="-60959" algn="l" rtl="0">
              <a:lnSpc>
                <a:spcPct val="95000"/>
              </a:lnSpc>
              <a:spcBef>
                <a:spcPts val="1600"/>
              </a:spcBef>
              <a:spcAft>
                <a:spcPts val="0"/>
              </a:spcAft>
              <a:buSzPts val="1920"/>
              <a:buNone/>
            </a:pPr>
            <a:endParaRPr sz="2400" dirty="0">
              <a:solidFill>
                <a:srgbClr val="FFFF00"/>
              </a:solidFill>
              <a:latin typeface="Times New Roman"/>
              <a:ea typeface="Times New Roman"/>
              <a:cs typeface="Times New Roman"/>
              <a:sym typeface="Times New Roman"/>
            </a:endParaRPr>
          </a:p>
        </p:txBody>
      </p:sp>
      <p:sp>
        <p:nvSpPr>
          <p:cNvPr id="239" name="Google Shape;239;p20"/>
          <p:cNvSpPr txBox="1">
            <a:spLocks noGrp="1"/>
          </p:cNvSpPr>
          <p:nvPr>
            <p:ph type="sldNum" idx="12"/>
          </p:nvPr>
        </p:nvSpPr>
        <p:spPr>
          <a:xfrm>
            <a:off x="11292840" y="6172200"/>
            <a:ext cx="914400" cy="593725"/>
          </a:xfrm>
          <a:prstGeom prst="rect">
            <a:avLst/>
          </a:prstGeom>
          <a:noFill/>
          <a:ln>
            <a:noFill/>
          </a:ln>
        </p:spPr>
        <p:txBody>
          <a:bodyPr spcFirstLastPara="1" wrap="square" lIns="45700" tIns="45700" rIns="45700" bIns="45700" anchor="ctr" anchorCtr="0">
            <a:normAutofit lnSpcReduction="10000"/>
          </a:bodyPr>
          <a:lstStyle/>
          <a:p>
            <a:pPr marL="0" lvl="0" indent="0" algn="ctr" rtl="0">
              <a:spcBef>
                <a:spcPts val="0"/>
              </a:spcBef>
              <a:spcAft>
                <a:spcPts val="0"/>
              </a:spcAft>
              <a:buNone/>
            </a:pPr>
            <a:fld id="{00000000-1234-1234-1234-123412341234}" type="slidenum">
              <a:rPr lang="en-IN"/>
              <a:t>25</a:t>
            </a:fld>
            <a:endParaRPr/>
          </a:p>
        </p:txBody>
      </p:sp>
      <p:pic>
        <p:nvPicPr>
          <p:cNvPr id="240" name="Google Shape;240;p20" descr="Image result for camera in motion"/>
          <p:cNvPicPr preferRelativeResize="0"/>
          <p:nvPr/>
        </p:nvPicPr>
        <p:blipFill rotWithShape="1">
          <a:blip r:embed="rId3">
            <a:alphaModFix/>
          </a:blip>
          <a:srcRect/>
          <a:stretch/>
        </p:blipFill>
        <p:spPr>
          <a:xfrm>
            <a:off x="3083871" y="2804058"/>
            <a:ext cx="6024258" cy="3368142"/>
          </a:xfrm>
          <a:prstGeom prst="rect">
            <a:avLst/>
          </a:prstGeom>
          <a:noFill/>
          <a:ln>
            <a:noFill/>
          </a:ln>
        </p:spPr>
      </p:pic>
    </p:spTree>
    <p:extLst>
      <p:ext uri="{BB962C8B-B14F-4D97-AF65-F5344CB8AC3E}">
        <p14:creationId xmlns:p14="http://schemas.microsoft.com/office/powerpoint/2010/main" val="19319800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p21"/>
          <p:cNvSpPr txBox="1">
            <a:spLocks noGrp="1"/>
          </p:cNvSpPr>
          <p:nvPr>
            <p:ph type="body" idx="1"/>
          </p:nvPr>
        </p:nvSpPr>
        <p:spPr>
          <a:xfrm>
            <a:off x="381001" y="656738"/>
            <a:ext cx="10880277" cy="1694576"/>
          </a:xfrm>
          <a:prstGeom prst="rect">
            <a:avLst/>
          </a:prstGeom>
          <a:noFill/>
          <a:ln>
            <a:noFill/>
          </a:ln>
        </p:spPr>
        <p:txBody>
          <a:bodyPr spcFirstLastPara="1" wrap="square" lIns="91425" tIns="45700" rIns="91425" bIns="45700" anchor="t" anchorCtr="0">
            <a:normAutofit/>
          </a:bodyPr>
          <a:lstStyle/>
          <a:p>
            <a:pPr marL="514350" indent="-514350">
              <a:spcBef>
                <a:spcPts val="0"/>
              </a:spcBef>
              <a:buSzPts val="2240"/>
            </a:pPr>
            <a:r>
              <a:rPr lang="en-IN" sz="2400" b="1" u="sng" dirty="0">
                <a:latin typeface="Times New Roman"/>
                <a:ea typeface="Times New Roman"/>
                <a:cs typeface="Times New Roman"/>
                <a:sym typeface="Times New Roman"/>
              </a:rPr>
              <a:t>Hardware and software limitations </a:t>
            </a:r>
            <a:r>
              <a:rPr lang="en-IN" sz="2400" dirty="0">
                <a:solidFill>
                  <a:srgbClr val="FFFF00"/>
                </a:solidFill>
                <a:latin typeface="Times New Roman"/>
                <a:ea typeface="Times New Roman"/>
                <a:cs typeface="Times New Roman"/>
                <a:sym typeface="Times New Roman"/>
              </a:rPr>
              <a:t>: Typical mobile devices have one or two processor cores, reduced working memory and tend to work on lower clock frequencies, compared to their desktop counterparts. </a:t>
            </a:r>
            <a:endParaRPr sz="2400" dirty="0">
              <a:solidFill>
                <a:srgbClr val="FFFF00"/>
              </a:solidFill>
              <a:latin typeface="Times New Roman"/>
              <a:ea typeface="Times New Roman"/>
              <a:cs typeface="Times New Roman"/>
              <a:sym typeface="Times New Roman"/>
            </a:endParaRPr>
          </a:p>
          <a:p>
            <a:pPr marL="342900" indent="-342900">
              <a:spcBef>
                <a:spcPts val="1600"/>
              </a:spcBef>
              <a:buSzPts val="2240"/>
            </a:pPr>
            <a:endParaRPr sz="2400" dirty="0">
              <a:solidFill>
                <a:srgbClr val="FFFF00"/>
              </a:solidFill>
              <a:latin typeface="Times New Roman"/>
              <a:ea typeface="Times New Roman"/>
              <a:cs typeface="Times New Roman"/>
              <a:sym typeface="Times New Roman"/>
            </a:endParaRPr>
          </a:p>
          <a:p>
            <a:pPr marL="342900" indent="-342900">
              <a:spcBef>
                <a:spcPts val="1600"/>
              </a:spcBef>
              <a:buSzPts val="2240"/>
            </a:pPr>
            <a:endParaRPr sz="2400" dirty="0">
              <a:solidFill>
                <a:srgbClr val="FFFF00"/>
              </a:solidFill>
              <a:latin typeface="Times New Roman"/>
              <a:ea typeface="Times New Roman"/>
              <a:cs typeface="Times New Roman"/>
              <a:sym typeface="Times New Roman"/>
            </a:endParaRPr>
          </a:p>
          <a:p>
            <a:pPr marL="342900" indent="-342900">
              <a:spcBef>
                <a:spcPts val="1600"/>
              </a:spcBef>
              <a:buSzPts val="2240"/>
            </a:pPr>
            <a:endParaRPr sz="2400" dirty="0">
              <a:solidFill>
                <a:srgbClr val="FFFF00"/>
              </a:solidFill>
              <a:latin typeface="Times New Roman"/>
              <a:ea typeface="Times New Roman"/>
              <a:cs typeface="Times New Roman"/>
              <a:sym typeface="Times New Roman"/>
            </a:endParaRPr>
          </a:p>
          <a:p>
            <a:pPr marL="485141" indent="-342900">
              <a:spcBef>
                <a:spcPts val="1600"/>
              </a:spcBef>
              <a:buSzPts val="2240"/>
            </a:pPr>
            <a:endParaRPr sz="2400" dirty="0">
              <a:solidFill>
                <a:srgbClr val="FFFF00"/>
              </a:solidFill>
              <a:latin typeface="Times New Roman"/>
              <a:ea typeface="Times New Roman"/>
              <a:cs typeface="Times New Roman"/>
              <a:sym typeface="Times New Roman"/>
            </a:endParaRPr>
          </a:p>
        </p:txBody>
      </p:sp>
      <p:sp>
        <p:nvSpPr>
          <p:cNvPr id="246" name="Google Shape;246;p21"/>
          <p:cNvSpPr txBox="1">
            <a:spLocks noGrp="1"/>
          </p:cNvSpPr>
          <p:nvPr>
            <p:ph type="sldNum" idx="12"/>
          </p:nvPr>
        </p:nvSpPr>
        <p:spPr>
          <a:xfrm>
            <a:off x="11292840" y="6172200"/>
            <a:ext cx="914400" cy="593725"/>
          </a:xfrm>
          <a:prstGeom prst="rect">
            <a:avLst/>
          </a:prstGeom>
          <a:noFill/>
          <a:ln>
            <a:noFill/>
          </a:ln>
        </p:spPr>
        <p:txBody>
          <a:bodyPr spcFirstLastPara="1" wrap="square" lIns="45700" tIns="45700" rIns="45700" bIns="45700" anchor="ctr" anchorCtr="0">
            <a:normAutofit lnSpcReduction="10000"/>
          </a:bodyPr>
          <a:lstStyle/>
          <a:p>
            <a:pPr marL="0" lvl="0" indent="0" algn="ctr" rtl="0">
              <a:spcBef>
                <a:spcPts val="0"/>
              </a:spcBef>
              <a:spcAft>
                <a:spcPts val="0"/>
              </a:spcAft>
              <a:buNone/>
            </a:pPr>
            <a:fld id="{00000000-1234-1234-1234-123412341234}" type="slidenum">
              <a:rPr lang="en-IN"/>
              <a:t>26</a:t>
            </a:fld>
            <a:endParaRPr/>
          </a:p>
        </p:txBody>
      </p:sp>
      <p:pic>
        <p:nvPicPr>
          <p:cNvPr id="8194" name="Picture 2" descr="The limitations of a crawl and how to overcome them - Oncrawl">
            <a:extLst>
              <a:ext uri="{FF2B5EF4-FFF2-40B4-BE49-F238E27FC236}">
                <a16:creationId xmlns:a16="http://schemas.microsoft.com/office/drawing/2014/main" id="{B196AAD4-803C-4D17-B62A-C6FA869188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31924" y="2552702"/>
            <a:ext cx="6328152" cy="332228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p22"/>
          <p:cNvSpPr txBox="1">
            <a:spLocks noGrp="1"/>
          </p:cNvSpPr>
          <p:nvPr>
            <p:ph type="title"/>
          </p:nvPr>
        </p:nvSpPr>
        <p:spPr>
          <a:xfrm>
            <a:off x="0" y="838387"/>
            <a:ext cx="5513668" cy="500022"/>
          </a:xfrm>
          <a:prstGeom prst="rect">
            <a:avLst/>
          </a:prstGeom>
          <a:noFill/>
          <a:ln>
            <a:noFill/>
          </a:ln>
        </p:spPr>
        <p:txBody>
          <a:bodyPr spcFirstLastPara="1" wrap="square" lIns="91425" tIns="45700" rIns="91425" bIns="45700" anchor="b" anchorCtr="0">
            <a:normAutofit fontScale="90000"/>
          </a:bodyPr>
          <a:lstStyle/>
          <a:p>
            <a:pPr marL="0" lvl="0" indent="0" algn="ctr" rtl="0">
              <a:lnSpc>
                <a:spcPct val="90000"/>
              </a:lnSpc>
              <a:spcBef>
                <a:spcPts val="0"/>
              </a:spcBef>
              <a:spcAft>
                <a:spcPts val="0"/>
              </a:spcAft>
              <a:buClr>
                <a:schemeClr val="lt1"/>
              </a:buClr>
              <a:buSzPts val="4400"/>
              <a:buFont typeface="Times New Roman"/>
              <a:buNone/>
            </a:pPr>
            <a:r>
              <a:rPr lang="en-IN" sz="4400" b="1" u="sng" dirty="0">
                <a:latin typeface="Times New Roman"/>
                <a:ea typeface="Times New Roman"/>
                <a:cs typeface="Times New Roman"/>
                <a:sym typeface="Times New Roman"/>
              </a:rPr>
              <a:t>TECH STACK</a:t>
            </a:r>
            <a:endParaRPr b="1" u="sng" dirty="0"/>
          </a:p>
        </p:txBody>
      </p:sp>
      <p:sp>
        <p:nvSpPr>
          <p:cNvPr id="252" name="Google Shape;252;p22"/>
          <p:cNvSpPr txBox="1">
            <a:spLocks noGrp="1"/>
          </p:cNvSpPr>
          <p:nvPr>
            <p:ph type="body" idx="1"/>
          </p:nvPr>
        </p:nvSpPr>
        <p:spPr>
          <a:xfrm>
            <a:off x="765379" y="2242233"/>
            <a:ext cx="8595360" cy="4351337"/>
          </a:xfrm>
          <a:prstGeom prst="rect">
            <a:avLst/>
          </a:prstGeom>
          <a:noFill/>
          <a:ln>
            <a:noFill/>
          </a:ln>
        </p:spPr>
        <p:txBody>
          <a:bodyPr spcFirstLastPara="1" wrap="square" lIns="91425" tIns="45700" rIns="91425" bIns="45700" anchor="t" anchorCtr="0">
            <a:normAutofit/>
          </a:bodyPr>
          <a:lstStyle/>
          <a:p>
            <a:pPr marL="342900" indent="-342900">
              <a:spcBef>
                <a:spcPts val="0"/>
              </a:spcBef>
              <a:buSzPts val="1920"/>
            </a:pPr>
            <a:r>
              <a:rPr lang="en-IN" sz="2400" u="sng" dirty="0">
                <a:solidFill>
                  <a:srgbClr val="FFFF00"/>
                </a:solidFill>
                <a:latin typeface="Times New Roman" panose="02020603050405020304" pitchFamily="18" charset="0"/>
                <a:ea typeface="Times New Roman"/>
                <a:cs typeface="Times New Roman" panose="02020603050405020304" pitchFamily="18" charset="0"/>
                <a:sym typeface="Times New Roman"/>
              </a:rPr>
              <a:t>Python</a:t>
            </a:r>
            <a:endParaRPr sz="2400" u="sng" dirty="0">
              <a:latin typeface="Times New Roman" panose="02020603050405020304" pitchFamily="18" charset="0"/>
              <a:cs typeface="Times New Roman" panose="02020603050405020304" pitchFamily="18" charset="0"/>
            </a:endParaRPr>
          </a:p>
          <a:p>
            <a:pPr marL="342900" indent="-342900">
              <a:spcBef>
                <a:spcPts val="1600"/>
              </a:spcBef>
              <a:buSzPts val="1920"/>
            </a:pPr>
            <a:r>
              <a:rPr lang="en-IN" sz="2400" u="sng" dirty="0">
                <a:solidFill>
                  <a:srgbClr val="FFFF00"/>
                </a:solidFill>
                <a:latin typeface="Times New Roman" panose="02020603050405020304" pitchFamily="18" charset="0"/>
                <a:ea typeface="Times New Roman"/>
                <a:cs typeface="Times New Roman" panose="02020603050405020304" pitchFamily="18" charset="0"/>
                <a:sym typeface="Times New Roman"/>
              </a:rPr>
              <a:t>Dependencies</a:t>
            </a:r>
            <a:endParaRPr sz="2400" u="sng" dirty="0">
              <a:latin typeface="Times New Roman" panose="02020603050405020304" pitchFamily="18" charset="0"/>
              <a:cs typeface="Times New Roman" panose="02020603050405020304" pitchFamily="18" charset="0"/>
            </a:endParaRPr>
          </a:p>
          <a:p>
            <a:pPr marL="800100" lvl="1">
              <a:spcBef>
                <a:spcPts val="500"/>
              </a:spcBef>
              <a:buSzPts val="2400"/>
              <a:buFont typeface="Wingdings" panose="05000000000000000000" pitchFamily="2" charset="2"/>
              <a:buChar char="§"/>
            </a:pPr>
            <a:r>
              <a:rPr lang="en-IN" sz="2400" dirty="0">
                <a:solidFill>
                  <a:srgbClr val="FFFF00"/>
                </a:solidFill>
                <a:latin typeface="Times New Roman" panose="02020603050405020304" pitchFamily="18" charset="0"/>
                <a:ea typeface="Times New Roman"/>
                <a:cs typeface="Times New Roman" panose="02020603050405020304" pitchFamily="18" charset="0"/>
                <a:sym typeface="Times New Roman"/>
              </a:rPr>
              <a:t>cv2</a:t>
            </a:r>
            <a:endParaRPr sz="2400" dirty="0">
              <a:latin typeface="Times New Roman" panose="02020603050405020304" pitchFamily="18" charset="0"/>
              <a:cs typeface="Times New Roman" panose="02020603050405020304" pitchFamily="18" charset="0"/>
            </a:endParaRPr>
          </a:p>
          <a:p>
            <a:pPr marL="800100" lvl="1">
              <a:spcBef>
                <a:spcPts val="600"/>
              </a:spcBef>
              <a:buSzPts val="2400"/>
              <a:buFont typeface="Wingdings" panose="05000000000000000000" pitchFamily="2" charset="2"/>
              <a:buChar char="§"/>
            </a:pPr>
            <a:r>
              <a:rPr lang="en-IN" sz="2400" dirty="0" err="1">
                <a:solidFill>
                  <a:srgbClr val="FFFF00"/>
                </a:solidFill>
                <a:latin typeface="Times New Roman" panose="02020603050405020304" pitchFamily="18" charset="0"/>
                <a:ea typeface="Times New Roman"/>
                <a:cs typeface="Times New Roman" panose="02020603050405020304" pitchFamily="18" charset="0"/>
                <a:sym typeface="Times New Roman"/>
              </a:rPr>
              <a:t>imutils</a:t>
            </a:r>
            <a:endParaRPr sz="2400" dirty="0">
              <a:solidFill>
                <a:srgbClr val="FFFF00"/>
              </a:solidFill>
              <a:latin typeface="Times New Roman" panose="02020603050405020304" pitchFamily="18" charset="0"/>
              <a:ea typeface="Times New Roman"/>
              <a:cs typeface="Times New Roman" panose="02020603050405020304" pitchFamily="18" charset="0"/>
              <a:sym typeface="Times New Roman"/>
            </a:endParaRPr>
          </a:p>
          <a:p>
            <a:pPr marL="800100" lvl="1">
              <a:spcBef>
                <a:spcPts val="600"/>
              </a:spcBef>
              <a:buSzPts val="2400"/>
              <a:buFont typeface="Wingdings" panose="05000000000000000000" pitchFamily="2" charset="2"/>
              <a:buChar char="§"/>
            </a:pPr>
            <a:r>
              <a:rPr lang="en-IN" sz="2400" dirty="0" err="1">
                <a:solidFill>
                  <a:srgbClr val="FFFF00"/>
                </a:solidFill>
                <a:latin typeface="Times New Roman" panose="02020603050405020304" pitchFamily="18" charset="0"/>
                <a:ea typeface="Times New Roman"/>
                <a:cs typeface="Times New Roman" panose="02020603050405020304" pitchFamily="18" charset="0"/>
                <a:sym typeface="Times New Roman"/>
              </a:rPr>
              <a:t>dlib</a:t>
            </a:r>
            <a:endParaRPr sz="2400" dirty="0">
              <a:solidFill>
                <a:srgbClr val="FFFF00"/>
              </a:solidFill>
              <a:latin typeface="Times New Roman" panose="02020603050405020304" pitchFamily="18" charset="0"/>
              <a:ea typeface="Times New Roman"/>
              <a:cs typeface="Times New Roman" panose="02020603050405020304" pitchFamily="18" charset="0"/>
              <a:sym typeface="Times New Roman"/>
            </a:endParaRPr>
          </a:p>
          <a:p>
            <a:pPr marL="800100" lvl="1">
              <a:spcBef>
                <a:spcPts val="600"/>
              </a:spcBef>
              <a:buSzPts val="2400"/>
              <a:buFont typeface="Wingdings" panose="05000000000000000000" pitchFamily="2" charset="2"/>
              <a:buChar char="§"/>
            </a:pPr>
            <a:r>
              <a:rPr lang="en-IN" sz="2400" dirty="0" err="1">
                <a:solidFill>
                  <a:srgbClr val="FFFF00"/>
                </a:solidFill>
                <a:latin typeface="Times New Roman" panose="02020603050405020304" pitchFamily="18" charset="0"/>
                <a:ea typeface="Times New Roman"/>
                <a:cs typeface="Times New Roman" panose="02020603050405020304" pitchFamily="18" charset="0"/>
                <a:sym typeface="Times New Roman"/>
              </a:rPr>
              <a:t>scipy</a:t>
            </a:r>
            <a:endParaRPr sz="2400" dirty="0">
              <a:solidFill>
                <a:srgbClr val="FFFF00"/>
              </a:solidFill>
              <a:latin typeface="Times New Roman" panose="02020603050405020304" pitchFamily="18" charset="0"/>
              <a:ea typeface="Times New Roman"/>
              <a:cs typeface="Times New Roman" panose="02020603050405020304" pitchFamily="18" charset="0"/>
              <a:sym typeface="Times New Roman"/>
            </a:endParaRPr>
          </a:p>
          <a:p>
            <a:pPr marL="182880" lvl="0" indent="-60959" algn="l" rtl="0">
              <a:lnSpc>
                <a:spcPct val="95000"/>
              </a:lnSpc>
              <a:spcBef>
                <a:spcPts val="1700"/>
              </a:spcBef>
              <a:spcAft>
                <a:spcPts val="0"/>
              </a:spcAft>
              <a:buSzPts val="1920"/>
              <a:buNone/>
            </a:pPr>
            <a:endParaRPr sz="2400" dirty="0">
              <a:solidFill>
                <a:srgbClr val="FFFF00"/>
              </a:solidFill>
              <a:latin typeface="Times New Roman" panose="02020603050405020304" pitchFamily="18" charset="0"/>
              <a:ea typeface="Times New Roman"/>
              <a:cs typeface="Times New Roman" panose="02020603050405020304" pitchFamily="18" charset="0"/>
              <a:sym typeface="Times New Roman"/>
            </a:endParaRPr>
          </a:p>
        </p:txBody>
      </p:sp>
      <p:sp>
        <p:nvSpPr>
          <p:cNvPr id="253" name="Google Shape;253;p22"/>
          <p:cNvSpPr txBox="1">
            <a:spLocks noGrp="1"/>
          </p:cNvSpPr>
          <p:nvPr>
            <p:ph type="sldNum" idx="12"/>
          </p:nvPr>
        </p:nvSpPr>
        <p:spPr>
          <a:xfrm>
            <a:off x="11292840" y="6172200"/>
            <a:ext cx="914400" cy="593725"/>
          </a:xfrm>
          <a:prstGeom prst="rect">
            <a:avLst/>
          </a:prstGeom>
          <a:noFill/>
          <a:ln>
            <a:noFill/>
          </a:ln>
        </p:spPr>
        <p:txBody>
          <a:bodyPr spcFirstLastPara="1" wrap="square" lIns="45700" tIns="45700" rIns="45700" bIns="45700" anchor="ctr" anchorCtr="0">
            <a:normAutofit lnSpcReduction="10000"/>
          </a:bodyPr>
          <a:lstStyle/>
          <a:p>
            <a:pPr marL="0" lvl="0" indent="0" algn="ctr" rtl="0">
              <a:spcBef>
                <a:spcPts val="0"/>
              </a:spcBef>
              <a:spcAft>
                <a:spcPts val="0"/>
              </a:spcAft>
              <a:buNone/>
            </a:pPr>
            <a:fld id="{00000000-1234-1234-1234-123412341234}" type="slidenum">
              <a:rPr lang="en-IN"/>
              <a:t>27</a:t>
            </a:fld>
            <a:endParaRPr/>
          </a:p>
        </p:txBody>
      </p:sp>
      <p:pic>
        <p:nvPicPr>
          <p:cNvPr id="254" name="Google Shape;254;p22" descr="Image result for python"/>
          <p:cNvPicPr preferRelativeResize="0"/>
          <p:nvPr/>
        </p:nvPicPr>
        <p:blipFill rotWithShape="1">
          <a:blip r:embed="rId3">
            <a:alphaModFix/>
          </a:blip>
          <a:srcRect/>
          <a:stretch/>
        </p:blipFill>
        <p:spPr>
          <a:xfrm>
            <a:off x="5063059" y="554773"/>
            <a:ext cx="2280681" cy="2280681"/>
          </a:xfrm>
          <a:prstGeom prst="rect">
            <a:avLst/>
          </a:prstGeom>
          <a:noFill/>
          <a:ln>
            <a:noFill/>
          </a:ln>
        </p:spPr>
      </p:pic>
      <p:pic>
        <p:nvPicPr>
          <p:cNvPr id="256" name="Google Shape;256;p22" descr="Image result for dlib python"/>
          <p:cNvPicPr preferRelativeResize="0"/>
          <p:nvPr/>
        </p:nvPicPr>
        <p:blipFill rotWithShape="1">
          <a:blip r:embed="rId4">
            <a:alphaModFix/>
          </a:blip>
          <a:srcRect/>
          <a:stretch/>
        </p:blipFill>
        <p:spPr>
          <a:xfrm>
            <a:off x="5857673" y="3325845"/>
            <a:ext cx="4245610" cy="2184115"/>
          </a:xfrm>
          <a:prstGeom prst="rect">
            <a:avLst/>
          </a:prstGeom>
          <a:noFill/>
          <a:ln>
            <a:noFill/>
          </a:ln>
        </p:spPr>
      </p:pic>
      <p:pic>
        <p:nvPicPr>
          <p:cNvPr id="9218" name="Picture 2" descr="Stéfan van der Walt | Berkeley Institute for Data Science">
            <a:extLst>
              <a:ext uri="{FF2B5EF4-FFF2-40B4-BE49-F238E27FC236}">
                <a16:creationId xmlns:a16="http://schemas.microsoft.com/office/drawing/2014/main" id="{7AB30ACE-2D25-4C3B-9A0A-AB8F5A432D8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80478" y="1038960"/>
            <a:ext cx="2381250" cy="13335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23"/>
          <p:cNvSpPr txBox="1">
            <a:spLocks noGrp="1"/>
          </p:cNvSpPr>
          <p:nvPr>
            <p:ph type="title"/>
          </p:nvPr>
        </p:nvSpPr>
        <p:spPr>
          <a:xfrm>
            <a:off x="1261872" y="365760"/>
            <a:ext cx="9692640" cy="1325562"/>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4400"/>
              <a:buFont typeface="Century Schoolbook"/>
              <a:buNone/>
            </a:pPr>
            <a:r>
              <a:rPr lang="en-IN" u="sng"/>
              <a:t>References</a:t>
            </a:r>
            <a:r>
              <a:rPr lang="en-IN"/>
              <a:t> - </a:t>
            </a:r>
            <a:endParaRPr/>
          </a:p>
        </p:txBody>
      </p:sp>
      <p:sp>
        <p:nvSpPr>
          <p:cNvPr id="262" name="Google Shape;262;p23"/>
          <p:cNvSpPr txBox="1">
            <a:spLocks noGrp="1"/>
          </p:cNvSpPr>
          <p:nvPr>
            <p:ph type="body" idx="1"/>
          </p:nvPr>
        </p:nvSpPr>
        <p:spPr>
          <a:xfrm>
            <a:off x="1261872" y="1828800"/>
            <a:ext cx="8595360" cy="4351337"/>
          </a:xfrm>
          <a:prstGeom prst="rect">
            <a:avLst/>
          </a:prstGeom>
          <a:noFill/>
          <a:ln>
            <a:noFill/>
          </a:ln>
        </p:spPr>
        <p:txBody>
          <a:bodyPr spcFirstLastPara="1" wrap="square" lIns="91425" tIns="45700" rIns="91425" bIns="45700" anchor="t" anchorCtr="0">
            <a:normAutofit/>
          </a:bodyPr>
          <a:lstStyle/>
          <a:p>
            <a:pPr marL="182880" lvl="0" indent="-182880" algn="l" rtl="0">
              <a:lnSpc>
                <a:spcPct val="95000"/>
              </a:lnSpc>
              <a:spcBef>
                <a:spcPts val="0"/>
              </a:spcBef>
              <a:spcAft>
                <a:spcPts val="0"/>
              </a:spcAft>
              <a:buSzPts val="1440"/>
              <a:buChar char="•"/>
            </a:pPr>
            <a:r>
              <a:rPr lang="en-IN" dirty="0">
                <a:solidFill>
                  <a:srgbClr val="FFFF00"/>
                </a:solidFill>
              </a:rPr>
              <a:t>[1], Aleksandar </a:t>
            </a:r>
            <a:r>
              <a:rPr lang="en-IN" dirty="0" err="1">
                <a:solidFill>
                  <a:srgbClr val="FFFF00"/>
                </a:solidFill>
              </a:rPr>
              <a:t>Coli´c</a:t>
            </a:r>
            <a:r>
              <a:rPr lang="en-IN" dirty="0">
                <a:solidFill>
                  <a:srgbClr val="FFFF00"/>
                </a:solidFill>
              </a:rPr>
              <a:t>, </a:t>
            </a:r>
            <a:r>
              <a:rPr lang="en-IN" dirty="0" err="1">
                <a:solidFill>
                  <a:srgbClr val="FFFF00"/>
                </a:solidFill>
              </a:rPr>
              <a:t>Oge</a:t>
            </a:r>
            <a:r>
              <a:rPr lang="en-IN" dirty="0">
                <a:solidFill>
                  <a:srgbClr val="FFFF00"/>
                </a:solidFill>
              </a:rPr>
              <a:t> Marques and </a:t>
            </a:r>
            <a:r>
              <a:rPr lang="en-IN" dirty="0" err="1">
                <a:solidFill>
                  <a:srgbClr val="FFFF00"/>
                </a:solidFill>
              </a:rPr>
              <a:t>Borko</a:t>
            </a:r>
            <a:r>
              <a:rPr lang="en-IN" dirty="0">
                <a:solidFill>
                  <a:srgbClr val="FFFF00"/>
                </a:solidFill>
              </a:rPr>
              <a:t> </a:t>
            </a:r>
            <a:r>
              <a:rPr lang="en-IN" dirty="0" err="1">
                <a:solidFill>
                  <a:srgbClr val="FFFF00"/>
                </a:solidFill>
              </a:rPr>
              <a:t>Furht</a:t>
            </a:r>
            <a:r>
              <a:rPr lang="en-IN" dirty="0">
                <a:solidFill>
                  <a:srgbClr val="FFFF00"/>
                </a:solidFill>
              </a:rPr>
              <a:t>, Design and Implementation of a Driver Drowsiness Detection System A Practical Approach </a:t>
            </a:r>
            <a:endParaRPr dirty="0">
              <a:solidFill>
                <a:srgbClr val="FFFF00"/>
              </a:solidFill>
            </a:endParaRPr>
          </a:p>
          <a:p>
            <a:pPr marL="182880" lvl="0" indent="-182880" algn="l" rtl="0">
              <a:lnSpc>
                <a:spcPct val="95000"/>
              </a:lnSpc>
              <a:spcBef>
                <a:spcPts val="1600"/>
              </a:spcBef>
              <a:spcAft>
                <a:spcPts val="0"/>
              </a:spcAft>
              <a:buSzPts val="1440"/>
              <a:buChar char="•"/>
            </a:pPr>
            <a:r>
              <a:rPr lang="en-IN" dirty="0">
                <a:solidFill>
                  <a:srgbClr val="FFFF00"/>
                </a:solidFill>
              </a:rPr>
              <a:t>[2], Eddie E. Galarza1,1 , Fabricio D. Egas1 , Franklin M. Silva1 , Paola M. Velasco1 , Eddie D. Galarza1 , 1 Universidad de las </a:t>
            </a:r>
            <a:r>
              <a:rPr lang="en-IN" dirty="0" err="1">
                <a:solidFill>
                  <a:srgbClr val="FFFF00"/>
                </a:solidFill>
              </a:rPr>
              <a:t>Fuerzas</a:t>
            </a:r>
            <a:r>
              <a:rPr lang="en-IN" dirty="0">
                <a:solidFill>
                  <a:srgbClr val="FFFF00"/>
                </a:solidFill>
              </a:rPr>
              <a:t> Armadas – ESPE, Real Time Driver Drowsiness Detection Based on Driver’s Face Image </a:t>
            </a:r>
            <a:r>
              <a:rPr lang="en-IN" dirty="0" err="1">
                <a:solidFill>
                  <a:srgbClr val="FFFF00"/>
                </a:solidFill>
              </a:rPr>
              <a:t>Behavior</a:t>
            </a:r>
            <a:r>
              <a:rPr lang="en-IN" dirty="0">
                <a:solidFill>
                  <a:srgbClr val="FFFF00"/>
                </a:solidFill>
              </a:rPr>
              <a:t> Using a System of Human Computer Interaction Implemented in a Smartphone.</a:t>
            </a:r>
            <a:endParaRPr dirty="0">
              <a:solidFill>
                <a:srgbClr val="FFFF00"/>
              </a:solidFill>
            </a:endParaRPr>
          </a:p>
          <a:p>
            <a:pPr marL="182880" lvl="0" indent="-182880" algn="l" rtl="0">
              <a:lnSpc>
                <a:spcPct val="95000"/>
              </a:lnSpc>
              <a:spcBef>
                <a:spcPts val="1600"/>
              </a:spcBef>
              <a:spcAft>
                <a:spcPts val="0"/>
              </a:spcAft>
              <a:buSzPts val="1440"/>
              <a:buChar char="•"/>
            </a:pPr>
            <a:r>
              <a:rPr lang="en-IN" dirty="0">
                <a:solidFill>
                  <a:srgbClr val="FFFF00"/>
                </a:solidFill>
              </a:rPr>
              <a:t>[3], </a:t>
            </a:r>
            <a:r>
              <a:rPr lang="en-IN" dirty="0" err="1">
                <a:solidFill>
                  <a:srgbClr val="FFFF00"/>
                </a:solidFill>
              </a:rPr>
              <a:t>Aayushi</a:t>
            </a:r>
            <a:r>
              <a:rPr lang="en-IN" dirty="0">
                <a:solidFill>
                  <a:srgbClr val="FFFF00"/>
                </a:solidFill>
              </a:rPr>
              <a:t> Ahlawat, Simran Kaur, </a:t>
            </a:r>
            <a:r>
              <a:rPr lang="en-IN" dirty="0" err="1">
                <a:solidFill>
                  <a:srgbClr val="FFFF00"/>
                </a:solidFill>
              </a:rPr>
              <a:t>Sejal</a:t>
            </a:r>
            <a:r>
              <a:rPr lang="en-IN" dirty="0">
                <a:solidFill>
                  <a:srgbClr val="FFFF00"/>
                </a:solidFill>
              </a:rPr>
              <a:t> Rana. Drowsiness Detection System Using OpenCV, International Journal of Creative and Research Thoughts.</a:t>
            </a:r>
            <a:endParaRPr dirty="0">
              <a:solidFill>
                <a:srgbClr val="FFFF00"/>
              </a:solidFill>
            </a:endParaRPr>
          </a:p>
        </p:txBody>
      </p:sp>
      <p:sp>
        <p:nvSpPr>
          <p:cNvPr id="263" name="Google Shape;263;p23"/>
          <p:cNvSpPr txBox="1">
            <a:spLocks noGrp="1"/>
          </p:cNvSpPr>
          <p:nvPr>
            <p:ph type="sldNum" idx="12"/>
          </p:nvPr>
        </p:nvSpPr>
        <p:spPr>
          <a:xfrm>
            <a:off x="11292840" y="6172200"/>
            <a:ext cx="914400" cy="593725"/>
          </a:xfrm>
          <a:prstGeom prst="rect">
            <a:avLst/>
          </a:prstGeom>
          <a:noFill/>
          <a:ln>
            <a:noFill/>
          </a:ln>
        </p:spPr>
        <p:txBody>
          <a:bodyPr spcFirstLastPara="1" wrap="square" lIns="45700" tIns="45700" rIns="45700" bIns="45700" anchor="ctr" anchorCtr="0">
            <a:normAutofit lnSpcReduction="10000"/>
          </a:bodyPr>
          <a:lstStyle/>
          <a:p>
            <a:pPr marL="0" lvl="0" indent="0" algn="ctr" rtl="0">
              <a:spcBef>
                <a:spcPts val="0"/>
              </a:spcBef>
              <a:spcAft>
                <a:spcPts val="0"/>
              </a:spcAft>
              <a:buNone/>
            </a:pPr>
            <a:fld id="{00000000-1234-1234-1234-123412341234}" type="slidenum">
              <a:rPr lang="en-IN"/>
              <a:t>28</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7A04A-1ECA-4849-9FC9-924AED5424E6}"/>
              </a:ext>
            </a:extLst>
          </p:cNvPr>
          <p:cNvSpPr>
            <a:spLocks noGrp="1"/>
          </p:cNvSpPr>
          <p:nvPr>
            <p:ph type="title"/>
          </p:nvPr>
        </p:nvSpPr>
        <p:spPr>
          <a:xfrm>
            <a:off x="2251010" y="2766219"/>
            <a:ext cx="7689980" cy="662781"/>
          </a:xfrm>
        </p:spPr>
        <p:txBody>
          <a:bodyPr>
            <a:noAutofit/>
          </a:bodyPr>
          <a:lstStyle/>
          <a:p>
            <a:r>
              <a:rPr lang="en-IN" sz="5000" dirty="0">
                <a:latin typeface="Times New Roman" panose="02020603050405020304" pitchFamily="18" charset="0"/>
                <a:cs typeface="Times New Roman" panose="02020603050405020304" pitchFamily="18" charset="0"/>
              </a:rPr>
              <a:t>print(“THANK YOU!”)</a:t>
            </a:r>
          </a:p>
        </p:txBody>
      </p:sp>
      <p:sp>
        <p:nvSpPr>
          <p:cNvPr id="4" name="Slide Number Placeholder 3">
            <a:extLst>
              <a:ext uri="{FF2B5EF4-FFF2-40B4-BE49-F238E27FC236}">
                <a16:creationId xmlns:a16="http://schemas.microsoft.com/office/drawing/2014/main" id="{0480A2B8-BBC5-4C49-82A9-89D17E582801}"/>
              </a:ext>
            </a:extLst>
          </p:cNvPr>
          <p:cNvSpPr>
            <a:spLocks noGrp="1"/>
          </p:cNvSpPr>
          <p:nvPr>
            <p:ph type="sldNum" idx="12"/>
          </p:nvPr>
        </p:nvSpPr>
        <p:spPr/>
        <p:txBody>
          <a:bodyPr>
            <a:normAutofit lnSpcReduction="10000"/>
          </a:bodyPr>
          <a:lstStyle/>
          <a:p>
            <a:pPr marL="0" lvl="0" indent="0" algn="ctr" rtl="0">
              <a:spcBef>
                <a:spcPts val="0"/>
              </a:spcBef>
              <a:spcAft>
                <a:spcPts val="0"/>
              </a:spcAft>
              <a:buNone/>
            </a:pPr>
            <a:fld id="{00000000-1234-1234-1234-123412341234}" type="slidenum">
              <a:rPr lang="en-IN" smtClean="0"/>
              <a:t>29</a:t>
            </a:fld>
            <a:endParaRPr lang="en-IN"/>
          </a:p>
        </p:txBody>
      </p:sp>
    </p:spTree>
    <p:extLst>
      <p:ext uri="{BB962C8B-B14F-4D97-AF65-F5344CB8AC3E}">
        <p14:creationId xmlns:p14="http://schemas.microsoft.com/office/powerpoint/2010/main" val="34681102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3"/>
          <p:cNvSpPr txBox="1">
            <a:spLocks noGrp="1"/>
          </p:cNvSpPr>
          <p:nvPr>
            <p:ph type="title"/>
          </p:nvPr>
        </p:nvSpPr>
        <p:spPr>
          <a:xfrm>
            <a:off x="-1416013" y="95172"/>
            <a:ext cx="9692640" cy="1325562"/>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lt1"/>
              </a:buClr>
              <a:buSzPts val="4400"/>
              <a:buFont typeface="Times New Roman"/>
              <a:buNone/>
            </a:pPr>
            <a:r>
              <a:rPr lang="en-IN" sz="4400" dirty="0">
                <a:solidFill>
                  <a:schemeClr val="lt1"/>
                </a:solidFill>
                <a:latin typeface="Times New Roman"/>
                <a:ea typeface="Times New Roman"/>
                <a:cs typeface="Times New Roman"/>
                <a:sym typeface="Times New Roman"/>
              </a:rPr>
              <a:t>OUR SOLUTION</a:t>
            </a:r>
            <a:endParaRPr sz="4400" dirty="0">
              <a:solidFill>
                <a:schemeClr val="lt1"/>
              </a:solidFill>
              <a:latin typeface="Times New Roman"/>
              <a:ea typeface="Times New Roman"/>
              <a:cs typeface="Times New Roman"/>
              <a:sym typeface="Times New Roman"/>
            </a:endParaRPr>
          </a:p>
        </p:txBody>
      </p:sp>
      <p:sp>
        <p:nvSpPr>
          <p:cNvPr id="109" name="Google Shape;109;p3"/>
          <p:cNvSpPr txBox="1">
            <a:spLocks noGrp="1"/>
          </p:cNvSpPr>
          <p:nvPr>
            <p:ph type="body" idx="1"/>
          </p:nvPr>
        </p:nvSpPr>
        <p:spPr>
          <a:xfrm>
            <a:off x="1261872" y="1828800"/>
            <a:ext cx="8595360" cy="4351337"/>
          </a:xfrm>
          <a:prstGeom prst="rect">
            <a:avLst/>
          </a:prstGeom>
          <a:noFill/>
          <a:ln>
            <a:noFill/>
          </a:ln>
        </p:spPr>
        <p:txBody>
          <a:bodyPr spcFirstLastPara="1" wrap="square" lIns="91425" tIns="45700" rIns="91425" bIns="45700" anchor="t" anchorCtr="0">
            <a:normAutofit/>
          </a:bodyPr>
          <a:lstStyle/>
          <a:p>
            <a:pPr marL="182880" lvl="0" indent="-182880" algn="l" rtl="0">
              <a:lnSpc>
                <a:spcPct val="95000"/>
              </a:lnSpc>
              <a:spcBef>
                <a:spcPts val="0"/>
              </a:spcBef>
              <a:spcAft>
                <a:spcPts val="0"/>
              </a:spcAft>
              <a:buSzPts val="2240"/>
              <a:buChar char="•"/>
            </a:pPr>
            <a:r>
              <a:rPr lang="en-IN" sz="2800">
                <a:solidFill>
                  <a:srgbClr val="FFFF00"/>
                </a:solidFill>
                <a:latin typeface="Times New Roman"/>
                <a:ea typeface="Times New Roman"/>
                <a:cs typeface="Times New Roman"/>
                <a:sym typeface="Times New Roman"/>
              </a:rPr>
              <a:t>The main purpose of this project is to develop a prototype of Drowsiness Detection System.</a:t>
            </a:r>
            <a:endParaRPr sz="2800" b="0" i="0">
              <a:solidFill>
                <a:srgbClr val="FFFF00"/>
              </a:solidFill>
              <a:latin typeface="Times New Roman"/>
              <a:ea typeface="Times New Roman"/>
              <a:cs typeface="Times New Roman"/>
              <a:sym typeface="Times New Roman"/>
            </a:endParaRPr>
          </a:p>
          <a:p>
            <a:pPr marL="182880" lvl="0" indent="-182880" algn="l" rtl="0">
              <a:lnSpc>
                <a:spcPct val="95000"/>
              </a:lnSpc>
              <a:spcBef>
                <a:spcPts val="1600"/>
              </a:spcBef>
              <a:spcAft>
                <a:spcPts val="0"/>
              </a:spcAft>
              <a:buSzPts val="2240"/>
              <a:buChar char="•"/>
            </a:pPr>
            <a:r>
              <a:rPr lang="en-IN" sz="2800" b="0" i="0">
                <a:solidFill>
                  <a:srgbClr val="FFFF00"/>
                </a:solidFill>
                <a:latin typeface="Times New Roman"/>
                <a:ea typeface="Times New Roman"/>
                <a:cs typeface="Times New Roman"/>
                <a:sym typeface="Times New Roman"/>
              </a:rPr>
              <a:t>To detect your eyes and alert when the user is drowsy.</a:t>
            </a:r>
            <a:endParaRPr/>
          </a:p>
          <a:p>
            <a:pPr marL="182880" lvl="0" indent="-182880" algn="l" rtl="0">
              <a:lnSpc>
                <a:spcPct val="95000"/>
              </a:lnSpc>
              <a:spcBef>
                <a:spcPts val="1600"/>
              </a:spcBef>
              <a:spcAft>
                <a:spcPts val="0"/>
              </a:spcAft>
              <a:buSzPts val="2240"/>
              <a:buChar char="•"/>
            </a:pPr>
            <a:r>
              <a:rPr lang="en-IN" sz="2800">
                <a:solidFill>
                  <a:srgbClr val="FFFF00"/>
                </a:solidFill>
                <a:latin typeface="Times New Roman"/>
                <a:ea typeface="Times New Roman"/>
                <a:cs typeface="Times New Roman"/>
                <a:sym typeface="Times New Roman"/>
              </a:rPr>
              <a:t>To create a</a:t>
            </a:r>
            <a:r>
              <a:rPr lang="en-IN" sz="2800" b="0" i="0">
                <a:solidFill>
                  <a:srgbClr val="FFFF00"/>
                </a:solidFill>
                <a:latin typeface="Times New Roman"/>
                <a:ea typeface="Times New Roman"/>
                <a:cs typeface="Times New Roman"/>
                <a:sym typeface="Times New Roman"/>
              </a:rPr>
              <a:t> computer vision system that can automatically detect driver drowsiness in a real-time video stream and then play an alarm if the driver appears to be drowsy.</a:t>
            </a:r>
            <a:endParaRPr/>
          </a:p>
          <a:p>
            <a:pPr marL="182880" lvl="0" indent="-182880" algn="l" rtl="0">
              <a:lnSpc>
                <a:spcPct val="95000"/>
              </a:lnSpc>
              <a:spcBef>
                <a:spcPts val="1600"/>
              </a:spcBef>
              <a:spcAft>
                <a:spcPts val="0"/>
              </a:spcAft>
              <a:buSzPts val="2240"/>
              <a:buChar char="•"/>
            </a:pPr>
            <a:r>
              <a:rPr lang="en-IN" sz="2800" b="0" i="0">
                <a:solidFill>
                  <a:srgbClr val="FFFF00"/>
                </a:solidFill>
                <a:latin typeface="Times New Roman"/>
                <a:ea typeface="Times New Roman"/>
                <a:cs typeface="Times New Roman"/>
                <a:sym typeface="Times New Roman"/>
              </a:rPr>
              <a:t>To detect drowsiness by analyzing the physical condition of the rider.</a:t>
            </a:r>
            <a:endParaRPr/>
          </a:p>
        </p:txBody>
      </p:sp>
      <p:sp>
        <p:nvSpPr>
          <p:cNvPr id="110" name="Google Shape;110;p3"/>
          <p:cNvSpPr txBox="1">
            <a:spLocks noGrp="1"/>
          </p:cNvSpPr>
          <p:nvPr>
            <p:ph type="sldNum" idx="12"/>
          </p:nvPr>
        </p:nvSpPr>
        <p:spPr>
          <a:xfrm>
            <a:off x="11292840" y="6172200"/>
            <a:ext cx="914400" cy="593725"/>
          </a:xfrm>
          <a:prstGeom prst="rect">
            <a:avLst/>
          </a:prstGeom>
          <a:noFill/>
          <a:ln>
            <a:noFill/>
          </a:ln>
        </p:spPr>
        <p:txBody>
          <a:bodyPr spcFirstLastPara="1" wrap="square" lIns="45700" tIns="45700" rIns="45700" bIns="45700" anchor="ctr" anchorCtr="0">
            <a:normAutofit lnSpcReduction="10000"/>
          </a:bodyPr>
          <a:lstStyle/>
          <a:p>
            <a:pPr marL="0" lvl="0" indent="0" algn="ctr" rtl="0">
              <a:spcBef>
                <a:spcPts val="0"/>
              </a:spcBef>
              <a:spcAft>
                <a:spcPts val="0"/>
              </a:spcAft>
              <a:buNone/>
            </a:pPr>
            <a:fld id="{00000000-1234-1234-1234-123412341234}" type="slidenum">
              <a:rPr lang="en-IN"/>
              <a:t>3</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pic>
        <p:nvPicPr>
          <p:cNvPr id="115" name="Google Shape;115;p4"/>
          <p:cNvPicPr preferRelativeResize="0">
            <a:picLocks noGrp="1"/>
          </p:cNvPicPr>
          <p:nvPr>
            <p:ph type="body" idx="1"/>
          </p:nvPr>
        </p:nvPicPr>
        <p:blipFill rotWithShape="1">
          <a:blip r:embed="rId3">
            <a:alphaModFix/>
          </a:blip>
          <a:srcRect/>
          <a:stretch/>
        </p:blipFill>
        <p:spPr>
          <a:xfrm>
            <a:off x="1724707" y="666480"/>
            <a:ext cx="8209406" cy="5146913"/>
          </a:xfrm>
          <a:prstGeom prst="rect">
            <a:avLst/>
          </a:prstGeom>
          <a:noFill/>
          <a:ln>
            <a:noFill/>
          </a:ln>
        </p:spPr>
      </p:pic>
      <p:sp>
        <p:nvSpPr>
          <p:cNvPr id="116" name="Google Shape;116;p4"/>
          <p:cNvSpPr txBox="1">
            <a:spLocks noGrp="1"/>
          </p:cNvSpPr>
          <p:nvPr>
            <p:ph type="sldNum" idx="12"/>
          </p:nvPr>
        </p:nvSpPr>
        <p:spPr>
          <a:xfrm>
            <a:off x="11292840" y="6172200"/>
            <a:ext cx="914400" cy="593725"/>
          </a:xfrm>
          <a:prstGeom prst="rect">
            <a:avLst/>
          </a:prstGeom>
          <a:noFill/>
          <a:ln>
            <a:noFill/>
          </a:ln>
        </p:spPr>
        <p:txBody>
          <a:bodyPr spcFirstLastPara="1" wrap="square" lIns="45700" tIns="45700" rIns="45700" bIns="45700" anchor="ctr" anchorCtr="0">
            <a:normAutofit lnSpcReduction="10000"/>
          </a:bodyPr>
          <a:lstStyle/>
          <a:p>
            <a:pPr marL="0" lvl="0" indent="0" algn="ctr" rtl="0">
              <a:spcBef>
                <a:spcPts val="0"/>
              </a:spcBef>
              <a:spcAft>
                <a:spcPts val="0"/>
              </a:spcAft>
              <a:buNone/>
            </a:pPr>
            <a:fld id="{00000000-1234-1234-1234-123412341234}" type="slidenum">
              <a:rPr lang="en-IN"/>
              <a:t>4</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5"/>
          <p:cNvSpPr txBox="1">
            <a:spLocks noGrp="1"/>
          </p:cNvSpPr>
          <p:nvPr>
            <p:ph type="body" idx="1"/>
          </p:nvPr>
        </p:nvSpPr>
        <p:spPr>
          <a:xfrm>
            <a:off x="819225" y="132773"/>
            <a:ext cx="8946541" cy="4195481"/>
          </a:xfrm>
          <a:prstGeom prst="rect">
            <a:avLst/>
          </a:prstGeom>
          <a:noFill/>
          <a:ln>
            <a:noFill/>
          </a:ln>
        </p:spPr>
        <p:txBody>
          <a:bodyPr spcFirstLastPara="1" wrap="square" lIns="91425" tIns="45700" rIns="91425" bIns="45700" anchor="t" anchorCtr="0">
            <a:normAutofit/>
          </a:bodyPr>
          <a:lstStyle/>
          <a:p>
            <a:pPr marL="182880" lvl="0" indent="-182880" algn="l" rtl="0">
              <a:lnSpc>
                <a:spcPct val="95000"/>
              </a:lnSpc>
              <a:spcBef>
                <a:spcPts val="0"/>
              </a:spcBef>
              <a:spcAft>
                <a:spcPts val="0"/>
              </a:spcAft>
              <a:buSzPts val="2240"/>
              <a:buChar char="•"/>
            </a:pPr>
            <a:r>
              <a:rPr lang="en-IN" sz="2800" b="0" i="0" dirty="0">
                <a:solidFill>
                  <a:srgbClr val="FFFF00"/>
                </a:solidFill>
                <a:latin typeface="Times New Roman"/>
                <a:ea typeface="Times New Roman"/>
                <a:cs typeface="Times New Roman"/>
                <a:sym typeface="Times New Roman"/>
              </a:rPr>
              <a:t>An estimated average of 83,000 accidents involving drowsy driving occurred annually between 2005 and 2009, according to the National Highway Traffic Safety Administration (NHTSA), and some estimates are even higher. </a:t>
            </a:r>
            <a:endParaRPr dirty="0"/>
          </a:p>
          <a:p>
            <a:pPr marL="182880" lvl="0" indent="-182880" algn="l" rtl="0">
              <a:lnSpc>
                <a:spcPct val="95000"/>
              </a:lnSpc>
              <a:spcBef>
                <a:spcPts val="1600"/>
              </a:spcBef>
              <a:spcAft>
                <a:spcPts val="0"/>
              </a:spcAft>
              <a:buSzPts val="2240"/>
              <a:buChar char="•"/>
            </a:pPr>
            <a:r>
              <a:rPr lang="en-IN" sz="2800" b="0" i="0" dirty="0">
                <a:solidFill>
                  <a:srgbClr val="FFFF00"/>
                </a:solidFill>
                <a:latin typeface="Times New Roman"/>
                <a:ea typeface="Times New Roman"/>
                <a:cs typeface="Times New Roman"/>
                <a:sym typeface="Times New Roman"/>
              </a:rPr>
              <a:t>These accidents cost lives, cause injuries, and damage property. </a:t>
            </a:r>
            <a:endParaRPr sz="2800" dirty="0">
              <a:solidFill>
                <a:srgbClr val="FFFF00"/>
              </a:solidFill>
              <a:latin typeface="Times New Roman"/>
              <a:ea typeface="Times New Roman"/>
              <a:cs typeface="Times New Roman"/>
              <a:sym typeface="Times New Roman"/>
            </a:endParaRPr>
          </a:p>
          <a:p>
            <a:pPr marL="182880" lvl="0" indent="-40639" algn="l" rtl="0">
              <a:lnSpc>
                <a:spcPct val="95000"/>
              </a:lnSpc>
              <a:spcBef>
                <a:spcPts val="1600"/>
              </a:spcBef>
              <a:spcAft>
                <a:spcPts val="0"/>
              </a:spcAft>
              <a:buSzPts val="2240"/>
              <a:buNone/>
            </a:pPr>
            <a:endParaRPr sz="2800" dirty="0">
              <a:solidFill>
                <a:srgbClr val="FFFF00"/>
              </a:solidFill>
              <a:latin typeface="Times New Roman"/>
              <a:ea typeface="Times New Roman"/>
              <a:cs typeface="Times New Roman"/>
              <a:sym typeface="Times New Roman"/>
            </a:endParaRPr>
          </a:p>
          <a:p>
            <a:pPr marL="182880" lvl="0" indent="-40639" algn="l" rtl="0">
              <a:lnSpc>
                <a:spcPct val="95000"/>
              </a:lnSpc>
              <a:spcBef>
                <a:spcPts val="1600"/>
              </a:spcBef>
              <a:spcAft>
                <a:spcPts val="0"/>
              </a:spcAft>
              <a:buSzPts val="2240"/>
              <a:buNone/>
            </a:pPr>
            <a:endParaRPr sz="2800" dirty="0">
              <a:solidFill>
                <a:srgbClr val="FFFF00"/>
              </a:solidFill>
              <a:latin typeface="Times New Roman"/>
              <a:ea typeface="Times New Roman"/>
              <a:cs typeface="Times New Roman"/>
              <a:sym typeface="Times New Roman"/>
            </a:endParaRPr>
          </a:p>
          <a:p>
            <a:pPr marL="182880" lvl="0" indent="-40639" algn="l" rtl="0">
              <a:lnSpc>
                <a:spcPct val="95000"/>
              </a:lnSpc>
              <a:spcBef>
                <a:spcPts val="1600"/>
              </a:spcBef>
              <a:spcAft>
                <a:spcPts val="0"/>
              </a:spcAft>
              <a:buSzPts val="2240"/>
              <a:buNone/>
            </a:pPr>
            <a:endParaRPr sz="2800" dirty="0">
              <a:solidFill>
                <a:srgbClr val="FFFF00"/>
              </a:solidFill>
              <a:latin typeface="Times New Roman"/>
              <a:ea typeface="Times New Roman"/>
              <a:cs typeface="Times New Roman"/>
              <a:sym typeface="Times New Roman"/>
            </a:endParaRPr>
          </a:p>
        </p:txBody>
      </p:sp>
      <p:sp>
        <p:nvSpPr>
          <p:cNvPr id="122" name="Google Shape;122;p5"/>
          <p:cNvSpPr txBox="1">
            <a:spLocks noGrp="1"/>
          </p:cNvSpPr>
          <p:nvPr>
            <p:ph type="sldNum" idx="12"/>
          </p:nvPr>
        </p:nvSpPr>
        <p:spPr>
          <a:xfrm>
            <a:off x="11292840" y="6172200"/>
            <a:ext cx="914400" cy="593725"/>
          </a:xfrm>
          <a:prstGeom prst="rect">
            <a:avLst/>
          </a:prstGeom>
          <a:noFill/>
          <a:ln>
            <a:noFill/>
          </a:ln>
        </p:spPr>
        <p:txBody>
          <a:bodyPr spcFirstLastPara="1" wrap="square" lIns="45700" tIns="45700" rIns="45700" bIns="45700" anchor="ctr" anchorCtr="0">
            <a:normAutofit lnSpcReduction="10000"/>
          </a:bodyPr>
          <a:lstStyle/>
          <a:p>
            <a:pPr marL="0" lvl="0" indent="0" algn="ctr" rtl="0">
              <a:spcBef>
                <a:spcPts val="0"/>
              </a:spcBef>
              <a:spcAft>
                <a:spcPts val="0"/>
              </a:spcAft>
              <a:buNone/>
            </a:pPr>
            <a:fld id="{00000000-1234-1234-1234-123412341234}" type="slidenum">
              <a:rPr lang="en-IN"/>
              <a:t>5</a:t>
            </a:fld>
            <a:endParaRPr/>
          </a:p>
        </p:txBody>
      </p:sp>
      <p:sp>
        <p:nvSpPr>
          <p:cNvPr id="123" name="Google Shape;123;p5"/>
          <p:cNvSpPr txBox="1"/>
          <p:nvPr/>
        </p:nvSpPr>
        <p:spPr>
          <a:xfrm>
            <a:off x="819225" y="3429000"/>
            <a:ext cx="9197266"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400" b="0" i="0" u="sng" strike="noStrike" cap="none">
                <a:solidFill>
                  <a:schemeClr val="lt1"/>
                </a:solidFill>
                <a:latin typeface="Century Schoolbook"/>
                <a:ea typeface="Century Schoolbook"/>
                <a:cs typeface="Century Schoolbook"/>
                <a:sym typeface="Century Schoolbook"/>
                <a:hlinkClick r:id="rId3">
                  <a:extLst>
                    <a:ext uri="{A12FA001-AC4F-418D-AE19-62706E023703}">
                      <ahyp:hlinkClr xmlns:ahyp="http://schemas.microsoft.com/office/drawing/2018/hyperlinkcolor" val="tx"/>
                    </a:ext>
                  </a:extLst>
                </a:hlinkClick>
              </a:rPr>
              <a:t>https://theforum.sph.harvard.edu/events/asleep-at-the-wheel/</a:t>
            </a:r>
            <a:endParaRPr sz="1400" b="0" i="0" u="none" strike="noStrike" cap="none">
              <a:solidFill>
                <a:schemeClr val="lt1"/>
              </a:solidFill>
              <a:latin typeface="Century Schoolbook"/>
              <a:ea typeface="Century Schoolbook"/>
              <a:cs typeface="Century Schoolbook"/>
              <a:sym typeface="Century Schoolbook"/>
            </a:endParaRPr>
          </a:p>
        </p:txBody>
      </p:sp>
      <p:pic>
        <p:nvPicPr>
          <p:cNvPr id="124" name="Google Shape;124;p5"/>
          <p:cNvPicPr preferRelativeResize="0"/>
          <p:nvPr/>
        </p:nvPicPr>
        <p:blipFill rotWithShape="1">
          <a:blip r:embed="rId4">
            <a:alphaModFix/>
          </a:blip>
          <a:srcRect/>
          <a:stretch/>
        </p:blipFill>
        <p:spPr>
          <a:xfrm>
            <a:off x="6495081" y="4067333"/>
            <a:ext cx="3908474" cy="2208288"/>
          </a:xfrm>
          <a:prstGeom prst="rect">
            <a:avLst/>
          </a:prstGeom>
          <a:noFill/>
          <a:ln>
            <a:noFill/>
          </a:ln>
        </p:spPr>
      </p:pic>
      <p:pic>
        <p:nvPicPr>
          <p:cNvPr id="125" name="Google Shape;125;p5"/>
          <p:cNvPicPr preferRelativeResize="0"/>
          <p:nvPr/>
        </p:nvPicPr>
        <p:blipFill rotWithShape="1">
          <a:blip r:embed="rId5">
            <a:alphaModFix/>
          </a:blip>
          <a:srcRect/>
          <a:stretch/>
        </p:blipFill>
        <p:spPr>
          <a:xfrm>
            <a:off x="1480752" y="3931944"/>
            <a:ext cx="3716784" cy="247906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pic>
        <p:nvPicPr>
          <p:cNvPr id="130" name="Google Shape;130;p6"/>
          <p:cNvPicPr preferRelativeResize="0">
            <a:picLocks noGrp="1"/>
          </p:cNvPicPr>
          <p:nvPr>
            <p:ph type="body" idx="1"/>
          </p:nvPr>
        </p:nvPicPr>
        <p:blipFill rotWithShape="1">
          <a:blip r:embed="rId3">
            <a:alphaModFix/>
          </a:blip>
          <a:srcRect/>
          <a:stretch/>
        </p:blipFill>
        <p:spPr>
          <a:xfrm>
            <a:off x="1889696" y="807102"/>
            <a:ext cx="7804720" cy="5243796"/>
          </a:xfrm>
          <a:prstGeom prst="rect">
            <a:avLst/>
          </a:prstGeom>
          <a:noFill/>
          <a:ln>
            <a:noFill/>
          </a:ln>
        </p:spPr>
      </p:pic>
      <p:sp>
        <p:nvSpPr>
          <p:cNvPr id="131" name="Google Shape;131;p6"/>
          <p:cNvSpPr txBox="1">
            <a:spLocks noGrp="1"/>
          </p:cNvSpPr>
          <p:nvPr>
            <p:ph type="sldNum" idx="12"/>
          </p:nvPr>
        </p:nvSpPr>
        <p:spPr>
          <a:xfrm>
            <a:off x="11292840" y="6172200"/>
            <a:ext cx="914400" cy="593725"/>
          </a:xfrm>
          <a:prstGeom prst="rect">
            <a:avLst/>
          </a:prstGeom>
          <a:noFill/>
          <a:ln>
            <a:noFill/>
          </a:ln>
        </p:spPr>
        <p:txBody>
          <a:bodyPr spcFirstLastPara="1" wrap="square" lIns="45700" tIns="45700" rIns="45700" bIns="45700" anchor="ctr" anchorCtr="0">
            <a:normAutofit lnSpcReduction="10000"/>
          </a:bodyPr>
          <a:lstStyle/>
          <a:p>
            <a:pPr marL="0" lvl="0" indent="0" algn="ctr" rtl="0">
              <a:spcBef>
                <a:spcPts val="0"/>
              </a:spcBef>
              <a:spcAft>
                <a:spcPts val="0"/>
              </a:spcAft>
              <a:buNone/>
            </a:pPr>
            <a:fld id="{00000000-1234-1234-1234-123412341234}" type="slidenum">
              <a:rPr lang="en-IN"/>
              <a:t>6</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7"/>
          <p:cNvSpPr txBox="1">
            <a:spLocks noGrp="1"/>
          </p:cNvSpPr>
          <p:nvPr>
            <p:ph type="title"/>
          </p:nvPr>
        </p:nvSpPr>
        <p:spPr>
          <a:xfrm>
            <a:off x="354564" y="668981"/>
            <a:ext cx="9404723" cy="1400530"/>
          </a:xfrm>
          <a:prstGeom prst="rect">
            <a:avLst/>
          </a:prstGeom>
          <a:noFill/>
          <a:ln>
            <a:noFill/>
          </a:ln>
        </p:spPr>
        <p:txBody>
          <a:bodyPr spcFirstLastPara="1" wrap="square" lIns="91425" tIns="45700" rIns="91425" bIns="45700" anchor="b" anchorCtr="0">
            <a:normAutofit fontScale="90000"/>
          </a:bodyPr>
          <a:lstStyle/>
          <a:p>
            <a:pPr marL="0" lvl="0" indent="0" algn="l" rtl="0">
              <a:lnSpc>
                <a:spcPct val="90000"/>
              </a:lnSpc>
              <a:spcBef>
                <a:spcPts val="0"/>
              </a:spcBef>
              <a:spcAft>
                <a:spcPts val="0"/>
              </a:spcAft>
              <a:buClr>
                <a:schemeClr val="lt1"/>
              </a:buClr>
              <a:buSzPct val="100000"/>
              <a:buFont typeface="Times New Roman"/>
              <a:buNone/>
            </a:pPr>
            <a:r>
              <a:rPr lang="en-IN" sz="3200" i="0" cap="none" dirty="0">
                <a:solidFill>
                  <a:schemeClr val="lt1"/>
                </a:solidFill>
                <a:latin typeface="Times New Roman"/>
                <a:ea typeface="Times New Roman"/>
                <a:cs typeface="Times New Roman"/>
                <a:sym typeface="Times New Roman"/>
              </a:rPr>
              <a:t>PRECISE NUMBERS OF DROWSY-DRIVING CRASHES, INJURIES, AND FATALITIES ARE HARD TO NAIL DOWN</a:t>
            </a:r>
            <a:br>
              <a:rPr lang="en-IN" sz="3200" i="0" cap="none" dirty="0">
                <a:solidFill>
                  <a:schemeClr val="lt1"/>
                </a:solidFill>
                <a:latin typeface="Times New Roman"/>
                <a:ea typeface="Times New Roman"/>
                <a:cs typeface="Times New Roman"/>
                <a:sym typeface="Times New Roman"/>
              </a:rPr>
            </a:br>
            <a:endParaRPr sz="3200" dirty="0">
              <a:solidFill>
                <a:schemeClr val="lt1"/>
              </a:solidFill>
              <a:latin typeface="Times New Roman"/>
              <a:ea typeface="Times New Roman"/>
              <a:cs typeface="Times New Roman"/>
              <a:sym typeface="Times New Roman"/>
            </a:endParaRPr>
          </a:p>
        </p:txBody>
      </p:sp>
      <p:sp>
        <p:nvSpPr>
          <p:cNvPr id="137" name="Google Shape;137;p7"/>
          <p:cNvSpPr txBox="1">
            <a:spLocks noGrp="1"/>
          </p:cNvSpPr>
          <p:nvPr>
            <p:ph type="body" idx="1"/>
          </p:nvPr>
        </p:nvSpPr>
        <p:spPr>
          <a:xfrm>
            <a:off x="354564" y="2702637"/>
            <a:ext cx="8332236" cy="3549587"/>
          </a:xfrm>
          <a:prstGeom prst="rect">
            <a:avLst/>
          </a:prstGeom>
          <a:noFill/>
          <a:ln>
            <a:noFill/>
          </a:ln>
        </p:spPr>
        <p:txBody>
          <a:bodyPr spcFirstLastPara="1" wrap="square" lIns="91425" tIns="45700" rIns="91425" bIns="45700" anchor="t" anchorCtr="0">
            <a:normAutofit/>
          </a:bodyPr>
          <a:lstStyle/>
          <a:p>
            <a:pPr marL="182880" lvl="0" indent="-182880" algn="l" rtl="0">
              <a:lnSpc>
                <a:spcPct val="95000"/>
              </a:lnSpc>
              <a:spcBef>
                <a:spcPts val="0"/>
              </a:spcBef>
              <a:spcAft>
                <a:spcPts val="0"/>
              </a:spcAft>
              <a:buSzPts val="2240"/>
              <a:buChar char="•"/>
            </a:pPr>
            <a:r>
              <a:rPr lang="en-IN" sz="2800" b="0" i="0" dirty="0">
                <a:solidFill>
                  <a:srgbClr val="FFFF00"/>
                </a:solidFill>
                <a:latin typeface="Times New Roman"/>
                <a:ea typeface="Times New Roman"/>
                <a:cs typeface="Times New Roman"/>
                <a:sym typeface="Times New Roman"/>
              </a:rPr>
              <a:t>Unfortunately, determining a precise number of drowsy-driving crashes, injuries, and fatalities is not yet possible.</a:t>
            </a:r>
            <a:endParaRPr sz="2800" dirty="0">
              <a:solidFill>
                <a:srgbClr val="FFFF00"/>
              </a:solidFill>
              <a:latin typeface="Times New Roman"/>
              <a:ea typeface="Times New Roman"/>
              <a:cs typeface="Times New Roman"/>
              <a:sym typeface="Times New Roman"/>
            </a:endParaRPr>
          </a:p>
          <a:p>
            <a:pPr marL="182880" lvl="0" indent="-40639" algn="l" rtl="0">
              <a:lnSpc>
                <a:spcPct val="95000"/>
              </a:lnSpc>
              <a:spcBef>
                <a:spcPts val="1600"/>
              </a:spcBef>
              <a:spcAft>
                <a:spcPts val="0"/>
              </a:spcAft>
              <a:buSzPts val="2240"/>
              <a:buNone/>
            </a:pPr>
            <a:endParaRPr sz="2800" dirty="0">
              <a:solidFill>
                <a:srgbClr val="FFFF00"/>
              </a:solidFill>
              <a:latin typeface="Times New Roman"/>
              <a:ea typeface="Times New Roman"/>
              <a:cs typeface="Times New Roman"/>
              <a:sym typeface="Times New Roman"/>
            </a:endParaRPr>
          </a:p>
        </p:txBody>
      </p:sp>
      <p:sp>
        <p:nvSpPr>
          <p:cNvPr id="138" name="Google Shape;138;p7"/>
          <p:cNvSpPr txBox="1">
            <a:spLocks noGrp="1"/>
          </p:cNvSpPr>
          <p:nvPr>
            <p:ph type="sldNum" idx="12"/>
          </p:nvPr>
        </p:nvSpPr>
        <p:spPr>
          <a:xfrm>
            <a:off x="11292840" y="6172200"/>
            <a:ext cx="914400" cy="593725"/>
          </a:xfrm>
          <a:prstGeom prst="rect">
            <a:avLst/>
          </a:prstGeom>
          <a:noFill/>
          <a:ln>
            <a:noFill/>
          </a:ln>
        </p:spPr>
        <p:txBody>
          <a:bodyPr spcFirstLastPara="1" wrap="square" lIns="45700" tIns="45700" rIns="45700" bIns="45700" anchor="ctr" anchorCtr="0">
            <a:normAutofit lnSpcReduction="10000"/>
          </a:bodyPr>
          <a:lstStyle/>
          <a:p>
            <a:pPr marL="0" lvl="0" indent="0" algn="ctr" rtl="0">
              <a:spcBef>
                <a:spcPts val="0"/>
              </a:spcBef>
              <a:spcAft>
                <a:spcPts val="0"/>
              </a:spcAft>
              <a:buNone/>
            </a:pPr>
            <a:fld id="{00000000-1234-1234-1234-123412341234}" type="slidenum">
              <a:rPr lang="en-IN"/>
              <a:t>7</a:t>
            </a:fld>
            <a:endParaRPr/>
          </a:p>
        </p:txBody>
      </p:sp>
      <p:pic>
        <p:nvPicPr>
          <p:cNvPr id="139" name="Google Shape;139;p7" descr="Image result for no data"/>
          <p:cNvPicPr preferRelativeResize="0"/>
          <p:nvPr/>
        </p:nvPicPr>
        <p:blipFill rotWithShape="1">
          <a:blip r:embed="rId3">
            <a:alphaModFix/>
          </a:blip>
          <a:srcRect/>
          <a:stretch/>
        </p:blipFill>
        <p:spPr>
          <a:xfrm>
            <a:off x="8686800" y="2225040"/>
            <a:ext cx="3210560" cy="240792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7"/>
          <p:cNvSpPr txBox="1">
            <a:spLocks noGrp="1"/>
          </p:cNvSpPr>
          <p:nvPr>
            <p:ph type="title"/>
          </p:nvPr>
        </p:nvSpPr>
        <p:spPr>
          <a:xfrm>
            <a:off x="354564" y="668981"/>
            <a:ext cx="9404723" cy="1400530"/>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ct val="100000"/>
              <a:buFont typeface="Times New Roman"/>
              <a:buNone/>
            </a:pPr>
            <a:br>
              <a:rPr lang="en-IN" sz="3200" i="0" cap="none" dirty="0">
                <a:solidFill>
                  <a:schemeClr val="lt1"/>
                </a:solidFill>
                <a:latin typeface="Times New Roman"/>
                <a:ea typeface="Times New Roman"/>
                <a:cs typeface="Times New Roman"/>
                <a:sym typeface="Times New Roman"/>
              </a:rPr>
            </a:br>
            <a:endParaRPr sz="3200" dirty="0">
              <a:solidFill>
                <a:schemeClr val="lt1"/>
              </a:solidFill>
              <a:latin typeface="Times New Roman"/>
              <a:ea typeface="Times New Roman"/>
              <a:cs typeface="Times New Roman"/>
              <a:sym typeface="Times New Roman"/>
            </a:endParaRPr>
          </a:p>
        </p:txBody>
      </p:sp>
      <p:sp>
        <p:nvSpPr>
          <p:cNvPr id="137" name="Google Shape;137;p7"/>
          <p:cNvSpPr txBox="1">
            <a:spLocks noGrp="1"/>
          </p:cNvSpPr>
          <p:nvPr>
            <p:ph type="body" idx="1"/>
          </p:nvPr>
        </p:nvSpPr>
        <p:spPr>
          <a:xfrm>
            <a:off x="354565" y="2221394"/>
            <a:ext cx="8332236" cy="3549587"/>
          </a:xfrm>
          <a:prstGeom prst="rect">
            <a:avLst/>
          </a:prstGeom>
          <a:noFill/>
          <a:ln>
            <a:noFill/>
          </a:ln>
        </p:spPr>
        <p:txBody>
          <a:bodyPr spcFirstLastPara="1" wrap="square" lIns="91425" tIns="45700" rIns="91425" bIns="45700" anchor="t" anchorCtr="0">
            <a:normAutofit/>
          </a:bodyPr>
          <a:lstStyle/>
          <a:p>
            <a:pPr marL="182880" lvl="0" indent="-182880" algn="l" rtl="0">
              <a:lnSpc>
                <a:spcPct val="95000"/>
              </a:lnSpc>
              <a:spcBef>
                <a:spcPts val="0"/>
              </a:spcBef>
              <a:spcAft>
                <a:spcPts val="0"/>
              </a:spcAft>
              <a:buSzPts val="2240"/>
              <a:buChar char="•"/>
            </a:pPr>
            <a:r>
              <a:rPr lang="en-IN" sz="2800" b="0" i="0" dirty="0">
                <a:solidFill>
                  <a:srgbClr val="FFFF00"/>
                </a:solidFill>
                <a:latin typeface="Times New Roman"/>
                <a:ea typeface="Times New Roman"/>
                <a:cs typeface="Times New Roman"/>
                <a:sym typeface="Times New Roman"/>
              </a:rPr>
              <a:t>Crash investigators can look for clues that drowsiness contributed to a crash, but these clues are not always identifiable or conclusive.</a:t>
            </a:r>
            <a:endParaRPr dirty="0"/>
          </a:p>
          <a:p>
            <a:pPr marL="182880" lvl="0" indent="-40639" algn="l" rtl="0">
              <a:lnSpc>
                <a:spcPct val="95000"/>
              </a:lnSpc>
              <a:spcBef>
                <a:spcPts val="1600"/>
              </a:spcBef>
              <a:spcAft>
                <a:spcPts val="0"/>
              </a:spcAft>
              <a:buSzPts val="2240"/>
              <a:buNone/>
            </a:pPr>
            <a:endParaRPr sz="2800" dirty="0">
              <a:solidFill>
                <a:srgbClr val="FFFF00"/>
              </a:solidFill>
              <a:latin typeface="Times New Roman"/>
              <a:ea typeface="Times New Roman"/>
              <a:cs typeface="Times New Roman"/>
              <a:sym typeface="Times New Roman"/>
            </a:endParaRPr>
          </a:p>
          <a:p>
            <a:pPr marL="182880" lvl="0" indent="-40639" algn="l" rtl="0">
              <a:lnSpc>
                <a:spcPct val="95000"/>
              </a:lnSpc>
              <a:spcBef>
                <a:spcPts val="1600"/>
              </a:spcBef>
              <a:spcAft>
                <a:spcPts val="0"/>
              </a:spcAft>
              <a:buSzPts val="2240"/>
              <a:buNone/>
            </a:pPr>
            <a:endParaRPr sz="2800" dirty="0">
              <a:solidFill>
                <a:srgbClr val="FFFF00"/>
              </a:solidFill>
              <a:latin typeface="Times New Roman"/>
              <a:ea typeface="Times New Roman"/>
              <a:cs typeface="Times New Roman"/>
              <a:sym typeface="Times New Roman"/>
            </a:endParaRPr>
          </a:p>
        </p:txBody>
      </p:sp>
      <p:sp>
        <p:nvSpPr>
          <p:cNvPr id="138" name="Google Shape;138;p7"/>
          <p:cNvSpPr txBox="1">
            <a:spLocks noGrp="1"/>
          </p:cNvSpPr>
          <p:nvPr>
            <p:ph type="sldNum" idx="12"/>
          </p:nvPr>
        </p:nvSpPr>
        <p:spPr>
          <a:xfrm>
            <a:off x="11292840" y="6172200"/>
            <a:ext cx="914400" cy="593725"/>
          </a:xfrm>
          <a:prstGeom prst="rect">
            <a:avLst/>
          </a:prstGeom>
          <a:noFill/>
          <a:ln>
            <a:noFill/>
          </a:ln>
        </p:spPr>
        <p:txBody>
          <a:bodyPr spcFirstLastPara="1" wrap="square" lIns="45700" tIns="45700" rIns="45700" bIns="45700" anchor="ctr" anchorCtr="0">
            <a:normAutofit lnSpcReduction="10000"/>
          </a:bodyPr>
          <a:lstStyle/>
          <a:p>
            <a:pPr marL="0" lvl="0" indent="0" algn="ctr" rtl="0">
              <a:spcBef>
                <a:spcPts val="0"/>
              </a:spcBef>
              <a:spcAft>
                <a:spcPts val="0"/>
              </a:spcAft>
              <a:buNone/>
            </a:pPr>
            <a:fld id="{00000000-1234-1234-1234-123412341234}" type="slidenum">
              <a:rPr lang="en-IN"/>
              <a:t>8</a:t>
            </a:fld>
            <a:endParaRPr/>
          </a:p>
        </p:txBody>
      </p:sp>
      <p:pic>
        <p:nvPicPr>
          <p:cNvPr id="139" name="Google Shape;139;p7" descr="Image result for no data"/>
          <p:cNvPicPr preferRelativeResize="0"/>
          <p:nvPr/>
        </p:nvPicPr>
        <p:blipFill rotWithShape="1">
          <a:blip r:embed="rId3">
            <a:alphaModFix/>
          </a:blip>
          <a:srcRect/>
          <a:stretch/>
        </p:blipFill>
        <p:spPr>
          <a:xfrm>
            <a:off x="8539480" y="2008862"/>
            <a:ext cx="3210560" cy="2407920"/>
          </a:xfrm>
          <a:prstGeom prst="rect">
            <a:avLst/>
          </a:prstGeom>
          <a:noFill/>
          <a:ln>
            <a:noFill/>
          </a:ln>
        </p:spPr>
      </p:pic>
      <p:sp>
        <p:nvSpPr>
          <p:cNvPr id="7" name="TextBox 6">
            <a:extLst>
              <a:ext uri="{FF2B5EF4-FFF2-40B4-BE49-F238E27FC236}">
                <a16:creationId xmlns:a16="http://schemas.microsoft.com/office/drawing/2014/main" id="{D072FEA2-7FE7-4E64-8DBB-C77A8B8722B9}"/>
              </a:ext>
            </a:extLst>
          </p:cNvPr>
          <p:cNvSpPr txBox="1"/>
          <p:nvPr/>
        </p:nvSpPr>
        <p:spPr>
          <a:xfrm>
            <a:off x="3051110" y="3345091"/>
            <a:ext cx="6102220" cy="307777"/>
          </a:xfrm>
          <a:prstGeom prst="rect">
            <a:avLst/>
          </a:prstGeom>
          <a:noFill/>
        </p:spPr>
        <p:txBody>
          <a:bodyPr wrap="square">
            <a:spAutoFit/>
          </a:bodyPr>
          <a:lstStyle/>
          <a:p>
            <a:r>
              <a:rPr lang="en-IN" dirty="0"/>
              <a:t>https://pict.edu/</a:t>
            </a:r>
          </a:p>
        </p:txBody>
      </p:sp>
    </p:spTree>
    <p:extLst>
      <p:ext uri="{BB962C8B-B14F-4D97-AF65-F5344CB8AC3E}">
        <p14:creationId xmlns:p14="http://schemas.microsoft.com/office/powerpoint/2010/main" val="21172417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pic>
        <p:nvPicPr>
          <p:cNvPr id="144" name="Google Shape;144;p8" descr="Man yawning whilst driving a truck"/>
          <p:cNvPicPr preferRelativeResize="0">
            <a:picLocks noGrp="1"/>
          </p:cNvPicPr>
          <p:nvPr>
            <p:ph type="body" idx="1"/>
          </p:nvPr>
        </p:nvPicPr>
        <p:blipFill rotWithShape="1">
          <a:blip r:embed="rId3">
            <a:alphaModFix/>
          </a:blip>
          <a:srcRect/>
          <a:stretch/>
        </p:blipFill>
        <p:spPr>
          <a:xfrm>
            <a:off x="434186" y="471927"/>
            <a:ext cx="5439011" cy="3061386"/>
          </a:xfrm>
          <a:prstGeom prst="rect">
            <a:avLst/>
          </a:prstGeom>
          <a:noFill/>
          <a:ln>
            <a:noFill/>
          </a:ln>
        </p:spPr>
      </p:pic>
      <p:sp>
        <p:nvSpPr>
          <p:cNvPr id="145" name="Google Shape;145;p8"/>
          <p:cNvSpPr txBox="1">
            <a:spLocks noGrp="1"/>
          </p:cNvSpPr>
          <p:nvPr>
            <p:ph type="sldNum" idx="12"/>
          </p:nvPr>
        </p:nvSpPr>
        <p:spPr>
          <a:xfrm>
            <a:off x="11292840" y="6172200"/>
            <a:ext cx="914400" cy="593725"/>
          </a:xfrm>
          <a:prstGeom prst="rect">
            <a:avLst/>
          </a:prstGeom>
          <a:noFill/>
          <a:ln>
            <a:noFill/>
          </a:ln>
        </p:spPr>
        <p:txBody>
          <a:bodyPr spcFirstLastPara="1" wrap="square" lIns="45700" tIns="45700" rIns="45700" bIns="45700" anchor="ctr" anchorCtr="0">
            <a:normAutofit lnSpcReduction="10000"/>
          </a:bodyPr>
          <a:lstStyle/>
          <a:p>
            <a:pPr marL="0" lvl="0" indent="0" algn="ctr" rtl="0">
              <a:spcBef>
                <a:spcPts val="0"/>
              </a:spcBef>
              <a:spcAft>
                <a:spcPts val="0"/>
              </a:spcAft>
              <a:buNone/>
            </a:pPr>
            <a:fld id="{00000000-1234-1234-1234-123412341234}" type="slidenum">
              <a:rPr lang="en-IN"/>
              <a:t>9</a:t>
            </a:fld>
            <a:endParaRPr/>
          </a:p>
        </p:txBody>
      </p:sp>
      <p:pic>
        <p:nvPicPr>
          <p:cNvPr id="146" name="Google Shape;146;p8"/>
          <p:cNvPicPr preferRelativeResize="0"/>
          <p:nvPr/>
        </p:nvPicPr>
        <p:blipFill rotWithShape="1">
          <a:blip r:embed="rId4">
            <a:alphaModFix/>
          </a:blip>
          <a:srcRect/>
          <a:stretch/>
        </p:blipFill>
        <p:spPr>
          <a:xfrm>
            <a:off x="6193654" y="2973567"/>
            <a:ext cx="5718641" cy="3249228"/>
          </a:xfrm>
          <a:prstGeom prst="rect">
            <a:avLst/>
          </a:prstGeom>
          <a:noFill/>
          <a:ln>
            <a:noFill/>
          </a:ln>
        </p:spPr>
      </p:pic>
      <p:sp>
        <p:nvSpPr>
          <p:cNvPr id="147" name="Google Shape;147;p8"/>
          <p:cNvSpPr/>
          <p:nvPr/>
        </p:nvSpPr>
        <p:spPr>
          <a:xfrm rot="10391354">
            <a:off x="4649822" y="2606990"/>
            <a:ext cx="2446750" cy="1852647"/>
          </a:xfrm>
          <a:prstGeom prst="arc">
            <a:avLst>
              <a:gd name="adj1" fmla="val 16200000"/>
              <a:gd name="adj2" fmla="val 0"/>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entury Schoolbook"/>
              <a:ea typeface="Century Schoolbook"/>
              <a:cs typeface="Century Schoolbook"/>
              <a:sym typeface="Century Schoolbook"/>
            </a:endParaRPr>
          </a:p>
        </p:txBody>
      </p:sp>
      <p:sp>
        <p:nvSpPr>
          <p:cNvPr id="148" name="Google Shape;148;p8"/>
          <p:cNvSpPr/>
          <p:nvPr/>
        </p:nvSpPr>
        <p:spPr>
          <a:xfrm rot="284167">
            <a:off x="4872625" y="1794683"/>
            <a:ext cx="2446750" cy="1852647"/>
          </a:xfrm>
          <a:prstGeom prst="arc">
            <a:avLst>
              <a:gd name="adj1" fmla="val 16200000"/>
              <a:gd name="adj2" fmla="val 0"/>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entury Schoolbook"/>
              <a:ea typeface="Century Schoolbook"/>
              <a:cs typeface="Century Schoolbook"/>
              <a:sym typeface="Century Schoolbook"/>
            </a:endParaRPr>
          </a:p>
        </p:txBody>
      </p:sp>
    </p:spTree>
  </p:cSld>
  <p:clrMapOvr>
    <a:masterClrMapping/>
  </p:clrMapOvr>
</p:sld>
</file>

<file path=ppt/theme/theme1.xml><?xml version="1.0" encoding="utf-8"?>
<a:theme xmlns:a="http://schemas.openxmlformats.org/drawingml/2006/main" name="View">
  <a:themeElements>
    <a:clrScheme name="View">
      <a:dk1>
        <a:srgbClr val="000000"/>
      </a:dk1>
      <a:lt1>
        <a:srgbClr val="FFFFFF"/>
      </a:lt1>
      <a:dk2>
        <a:srgbClr val="564B3C"/>
      </a:dk2>
      <a:lt2>
        <a:srgbClr val="ECEDD1"/>
      </a:lt2>
      <a:accent1>
        <a:srgbClr val="93A299"/>
      </a:accent1>
      <a:accent2>
        <a:srgbClr val="CB4B30"/>
      </a:accent2>
      <a:accent3>
        <a:srgbClr val="B5AE53"/>
      </a:accent3>
      <a:accent4>
        <a:srgbClr val="6F6A7A"/>
      </a:accent4>
      <a:accent5>
        <a:srgbClr val="E8B54D"/>
      </a:accent5>
      <a:accent6>
        <a:srgbClr val="8A7952"/>
      </a:accent6>
      <a:hlink>
        <a:srgbClr val="9F9F0B"/>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40</TotalTime>
  <Words>1527</Words>
  <Application>Microsoft Office PowerPoint</Application>
  <PresentationFormat>Widescreen</PresentationFormat>
  <Paragraphs>120</Paragraphs>
  <Slides>29</Slides>
  <Notes>28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29</vt:i4>
      </vt:variant>
    </vt:vector>
  </HeadingPairs>
  <TitlesOfParts>
    <vt:vector size="37" baseType="lpstr">
      <vt:lpstr>Arial</vt:lpstr>
      <vt:lpstr>Calibri</vt:lpstr>
      <vt:lpstr>Times New Roman</vt:lpstr>
      <vt:lpstr>Century Schoolbook</vt:lpstr>
      <vt:lpstr>Roboto</vt:lpstr>
      <vt:lpstr>Noto Sans Symbols</vt:lpstr>
      <vt:lpstr>Wingdings</vt:lpstr>
      <vt:lpstr>View</vt:lpstr>
      <vt:lpstr>DROWSINESS DETECTOR</vt:lpstr>
      <vt:lpstr>PROBLEM STATEMENT</vt:lpstr>
      <vt:lpstr>OUR SOLUTION</vt:lpstr>
      <vt:lpstr>PowerPoint Presentation</vt:lpstr>
      <vt:lpstr>PowerPoint Presentation</vt:lpstr>
      <vt:lpstr>PowerPoint Presentation</vt:lpstr>
      <vt:lpstr>PRECISE NUMBERS OF DROWSY-DRIVING CRASHES, INJURIES, AND FATALITIES ARE HARD TO NAIL DOWN </vt:lpstr>
      <vt:lpstr> </vt:lpstr>
      <vt:lpstr>PowerPoint Presentation</vt:lpstr>
      <vt:lpstr>NHTSA- National Highway Traffic Safety Administration</vt:lpstr>
      <vt:lpstr>NHTSA- National Highway Traffic Safety Administration</vt:lpstr>
      <vt:lpstr>What about India?</vt:lpstr>
      <vt:lpstr>PowerPoint Presentation</vt:lpstr>
      <vt:lpstr>LITERATURE SURVEY - </vt:lpstr>
      <vt:lpstr>LITERATURE SURVEY - </vt:lpstr>
      <vt:lpstr>LITERATURE SURVEY - </vt:lpstr>
      <vt:lpstr>FLOWCHART: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TECH STACK</vt:lpstr>
      <vt:lpstr>References - </vt:lpstr>
      <vt:lpstr>print(“THANK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DROWSINESS DETECTOR</dc:title>
  <dc:creator>23361_Yash</dc:creator>
  <cp:lastModifiedBy>Aditya Kangune</cp:lastModifiedBy>
  <cp:revision>5</cp:revision>
  <dcterms:created xsi:type="dcterms:W3CDTF">2021-02-11T02:46:00Z</dcterms:created>
  <dcterms:modified xsi:type="dcterms:W3CDTF">2021-06-17T08:04:09Z</dcterms:modified>
</cp:coreProperties>
</file>